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embeddings/oleObject4.bin" ContentType="application/vnd.openxmlformats-officedocument.oleObject"/>
  <Override PartName="/ppt/notesSlides/notesSlide13.xml" ContentType="application/vnd.openxmlformats-officedocument.presentationml.notesSlide+xml"/>
  <Override PartName="/ppt/embeddings/oleObject5.bin" ContentType="application/vnd.openxmlformats-officedocument.oleObject"/>
  <Override PartName="/ppt/notesSlides/notesSlide14.xml" ContentType="application/vnd.openxmlformats-officedocument.presentationml.notesSlide+xml"/>
  <Override PartName="/ppt/embeddings/oleObject6.bin" ContentType="application/vnd.openxmlformats-officedocument.oleObject"/>
  <Override PartName="/ppt/notesSlides/notesSlide15.xml" ContentType="application/vnd.openxmlformats-officedocument.presentationml.notesSlide+xml"/>
  <Override PartName="/ppt/embeddings/oleObject7.bin" ContentType="application/vnd.openxmlformats-officedocument.oleObject"/>
  <Override PartName="/ppt/notesSlides/notesSlide16.xml" ContentType="application/vnd.openxmlformats-officedocument.presentationml.notesSlide+xml"/>
  <Override PartName="/ppt/embeddings/oleObject8.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5163" r:id="rId2"/>
    <p:sldMasterId id="2147485175" r:id="rId3"/>
    <p:sldMasterId id="2147485187" r:id="rId4"/>
    <p:sldMasterId id="2147485199" r:id="rId5"/>
    <p:sldMasterId id="2147485211" r:id="rId6"/>
    <p:sldMasterId id="2147485223" r:id="rId7"/>
    <p:sldMasterId id="2147485235" r:id="rId8"/>
    <p:sldMasterId id="2147485247" r:id="rId9"/>
    <p:sldMasterId id="2147485259" r:id="rId10"/>
    <p:sldMasterId id="2147485271" r:id="rId11"/>
    <p:sldMasterId id="2147485283" r:id="rId12"/>
    <p:sldMasterId id="2147485285" r:id="rId13"/>
    <p:sldMasterId id="2147485297" r:id="rId14"/>
    <p:sldMasterId id="2147485526" r:id="rId15"/>
  </p:sldMasterIdLst>
  <p:notesMasterIdLst>
    <p:notesMasterId r:id="rId53"/>
  </p:notesMasterIdLst>
  <p:sldIdLst>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 id="383" r:id="rId50"/>
    <p:sldId id="317" r:id="rId51"/>
    <p:sldId id="384"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69B"/>
    <a:srgbClr val="0A5C14"/>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12" y="-6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8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ＭＳ Ｐゴシック" pitchFamily="-112"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ＭＳ Ｐゴシック" pitchFamily="-112" charset="-128"/>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ＭＳ Ｐゴシック" pitchFamily="-112"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2CBAA45-1EE0-B14D-AAED-C0BCE7085A13}" type="slidenum">
              <a:rPr lang="en-US"/>
              <a:pPr/>
              <a:t>‹#›</a:t>
            </a:fld>
            <a:endParaRPr lang="en-US"/>
          </a:p>
        </p:txBody>
      </p:sp>
    </p:spTree>
    <p:extLst>
      <p:ext uri="{BB962C8B-B14F-4D97-AF65-F5344CB8AC3E}">
        <p14:creationId xmlns:p14="http://schemas.microsoft.com/office/powerpoint/2010/main" val="4016178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MS PGothic" panose="020B0600070205080204" pitchFamily="34" charset="-128"/>
        <a:cs typeface="MS PGothic" panose="020B0600070205080204" pitchFamily="34" charset="-128"/>
      </a:defRPr>
    </a:lvl1pPr>
    <a:lvl2pPr marL="742950" indent="-285750" algn="l" rtl="0" eaLnBrk="0" fontAlgn="base" hangingPunct="0">
      <a:spcBef>
        <a:spcPct val="30000"/>
      </a:spcBef>
      <a:spcAft>
        <a:spcPct val="0"/>
      </a:spcAft>
      <a:defRPr sz="1200" kern="1200">
        <a:solidFill>
          <a:schemeClr val="tx1"/>
        </a:solidFill>
        <a:latin typeface="Times New Roman" pitchFamily="-112" charset="0"/>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12" charset="0"/>
        <a:ea typeface="MS PGothic" panose="020B0600070205080204" pitchFamily="34" charset="-128"/>
        <a:cs typeface="Geneva" charset="-128"/>
      </a:defRPr>
    </a:lvl3pPr>
    <a:lvl4pPr marL="1600200" indent="-228600" algn="l" rtl="0" eaLnBrk="0" fontAlgn="base" hangingPunct="0">
      <a:spcBef>
        <a:spcPct val="30000"/>
      </a:spcBef>
      <a:spcAft>
        <a:spcPct val="0"/>
      </a:spcAft>
      <a:defRPr sz="1200" kern="1200">
        <a:solidFill>
          <a:schemeClr val="tx1"/>
        </a:solidFill>
        <a:latin typeface="Times New Roman" pitchFamily="-112" charset="0"/>
        <a:ea typeface="Geneva" charset="-128"/>
        <a:cs typeface="Geneva" charset="0"/>
      </a:defRPr>
    </a:lvl4pPr>
    <a:lvl5pPr marL="2057400" indent="-228600" algn="l" rtl="0" eaLnBrk="0" fontAlgn="base" hangingPunct="0">
      <a:spcBef>
        <a:spcPct val="30000"/>
      </a:spcBef>
      <a:spcAft>
        <a:spcPct val="0"/>
      </a:spcAft>
      <a:defRPr sz="1200" kern="1200">
        <a:solidFill>
          <a:schemeClr val="tx1"/>
        </a:solidFill>
        <a:latin typeface="Times New Roman" pitchFamily="-112" charset="0"/>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F939C2D-7AFD-CF46-82BE-333FA868C7C5}" type="slidenum">
              <a:rPr lang="en-US" altLang="zh-CN" sz="1200">
                <a:solidFill>
                  <a:srgbClr val="000000"/>
                </a:solidFill>
              </a:rPr>
              <a:pPr/>
              <a:t>1</a:t>
            </a:fld>
            <a:endParaRPr lang="en-US" altLang="zh-CN" sz="1200">
              <a:solidFill>
                <a:srgbClr val="000000"/>
              </a:solidFill>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altLang="zh-CN" sz="2400">
                <a:latin typeface="Arial" charset="0"/>
                <a:ea typeface="MS PGothic" charset="0"/>
                <a:cs typeface="MS PGothic" charset="0"/>
              </a:rPr>
              <a:t>Edited slide 26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4BB235D-2A3E-0446-88C0-32C3138F1678}" type="slidenum">
              <a:rPr lang="en-US" altLang="zh-CN" sz="1200">
                <a:solidFill>
                  <a:srgbClr val="000000"/>
                </a:solidFill>
              </a:rPr>
              <a:pPr/>
              <a:t>10</a:t>
            </a:fld>
            <a:endParaRPr lang="en-US" altLang="zh-CN" sz="1200">
              <a:solidFill>
                <a:srgbClr val="000000"/>
              </a:solidFill>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C681DC4-3508-4C44-A3D9-8ED2AE1C8EAB}" type="slidenum">
              <a:rPr lang="en-US" altLang="zh-CN" sz="1200">
                <a:solidFill>
                  <a:srgbClr val="000000"/>
                </a:solidFill>
              </a:rPr>
              <a:pPr/>
              <a:t>11</a:t>
            </a:fld>
            <a:endParaRPr lang="en-US" altLang="zh-CN" sz="1200">
              <a:solidFill>
                <a:srgbClr val="000000"/>
              </a:solidFill>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3D5DA96-0CD2-2248-A736-13F73FEF6DC9}" type="slidenum">
              <a:rPr lang="en-US" altLang="zh-CN" sz="1200">
                <a:solidFill>
                  <a:srgbClr val="000000"/>
                </a:solidFill>
              </a:rPr>
              <a:pPr/>
              <a:t>12</a:t>
            </a:fld>
            <a:endParaRPr lang="en-US" altLang="zh-CN" sz="1200">
              <a:solidFill>
                <a:srgbClr val="000000"/>
              </a:solidFill>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C05F551-6D59-CF48-AD39-5BC280F61291}" type="slidenum">
              <a:rPr lang="en-US" altLang="zh-CN" sz="1200">
                <a:solidFill>
                  <a:srgbClr val="000000"/>
                </a:solidFill>
              </a:rPr>
              <a:pPr/>
              <a:t>13</a:t>
            </a:fld>
            <a:endParaRPr lang="en-US" altLang="zh-CN" sz="1200">
              <a:solidFill>
                <a:srgbClr val="000000"/>
              </a:solidFill>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61FBB5D-792C-7D46-88D4-7B0BA8778106}" type="slidenum">
              <a:rPr lang="en-US" altLang="zh-CN" sz="1200">
                <a:solidFill>
                  <a:srgbClr val="000000"/>
                </a:solidFill>
              </a:rPr>
              <a:pPr/>
              <a:t>14</a:t>
            </a:fld>
            <a:endParaRPr lang="en-US" altLang="zh-CN" sz="1200">
              <a:solidFill>
                <a:srgbClr val="000000"/>
              </a:solidFill>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7818E60-E35B-3A40-A465-07B88A538683}" type="slidenum">
              <a:rPr lang="en-US" altLang="zh-CN" sz="1200">
                <a:solidFill>
                  <a:srgbClr val="000000"/>
                </a:solidFill>
              </a:rPr>
              <a:pPr/>
              <a:t>15</a:t>
            </a:fld>
            <a:endParaRPr lang="en-US" altLang="zh-CN" sz="1200">
              <a:solidFill>
                <a:srgbClr val="000000"/>
              </a:solidFill>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78B9603-AD72-2F41-B82F-732CEE546C64}" type="slidenum">
              <a:rPr lang="en-US" altLang="zh-CN" sz="1200">
                <a:solidFill>
                  <a:srgbClr val="000000"/>
                </a:solidFill>
              </a:rPr>
              <a:pPr/>
              <a:t>16</a:t>
            </a:fld>
            <a:endParaRPr lang="en-US" altLang="zh-CN" sz="1200">
              <a:solidFill>
                <a:srgbClr val="000000"/>
              </a:solidFill>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897726B-F9CD-E049-B569-0571199373EC}" type="slidenum">
              <a:rPr lang="en-US" altLang="zh-CN" sz="1200">
                <a:solidFill>
                  <a:srgbClr val="000000"/>
                </a:solidFill>
              </a:rPr>
              <a:pPr/>
              <a:t>17</a:t>
            </a:fld>
            <a:endParaRPr lang="en-US" altLang="zh-CN" sz="1200">
              <a:solidFill>
                <a:srgbClr val="000000"/>
              </a:solidFill>
            </a:endParaRPr>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E07281C-501B-0645-9F84-56F1ABED0CAC}" type="slidenum">
              <a:rPr lang="en-US" altLang="zh-CN" sz="1200">
                <a:solidFill>
                  <a:srgbClr val="000000"/>
                </a:solidFill>
              </a:rPr>
              <a:pPr/>
              <a:t>18</a:t>
            </a:fld>
            <a:endParaRPr lang="en-US" altLang="zh-CN" sz="1200">
              <a:solidFill>
                <a:srgbClr val="000000"/>
              </a:solidFill>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022273D-9725-9A4B-B165-DBED8956926A}" type="slidenum">
              <a:rPr lang="en-US" altLang="zh-CN" sz="1200">
                <a:solidFill>
                  <a:srgbClr val="000000"/>
                </a:solidFill>
              </a:rPr>
              <a:pPr/>
              <a:t>19</a:t>
            </a:fld>
            <a:endParaRPr lang="en-US" altLang="zh-CN" sz="1200">
              <a:solidFill>
                <a:srgbClr val="000000"/>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04BD3C4-7634-8F4A-9503-842F9E6ED8BC}" type="slidenum">
              <a:rPr lang="en-US" altLang="zh-CN" sz="1200">
                <a:solidFill>
                  <a:srgbClr val="000000"/>
                </a:solidFill>
              </a:rPr>
              <a:pPr/>
              <a:t>2</a:t>
            </a:fld>
            <a:endParaRPr lang="en-US" altLang="zh-CN" sz="120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46D444A-2412-A04F-9D10-400D359DF3F7}" type="slidenum">
              <a:rPr lang="en-US" altLang="zh-CN" sz="1200">
                <a:solidFill>
                  <a:srgbClr val="000000"/>
                </a:solidFill>
              </a:rPr>
              <a:pPr/>
              <a:t>20</a:t>
            </a:fld>
            <a:endParaRPr lang="en-US" altLang="zh-CN" sz="1200">
              <a:solidFill>
                <a:srgbClr val="000000"/>
              </a:solidFill>
            </a:endParaRP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7EA7834-C9A0-BC43-9DEE-E30F97341C5D}" type="slidenum">
              <a:rPr lang="en-US" altLang="zh-CN" sz="1200">
                <a:solidFill>
                  <a:srgbClr val="000000"/>
                </a:solidFill>
              </a:rPr>
              <a:pPr/>
              <a:t>22</a:t>
            </a:fld>
            <a:endParaRPr lang="en-US" altLang="zh-CN" sz="1200">
              <a:solidFill>
                <a:srgbClr val="000000"/>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8125E9A-D40C-7240-9584-E7FAFA7A52BE}" type="slidenum">
              <a:rPr lang="en-US" altLang="zh-CN" sz="1200">
                <a:solidFill>
                  <a:srgbClr val="000000"/>
                </a:solidFill>
              </a:rPr>
              <a:pPr/>
              <a:t>23</a:t>
            </a:fld>
            <a:endParaRPr lang="en-US" altLang="zh-CN" sz="1200">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E856D4E-0A0E-ED4E-9A60-03F0C6C34595}" type="slidenum">
              <a:rPr lang="en-US" altLang="zh-CN" sz="1200">
                <a:solidFill>
                  <a:srgbClr val="000000"/>
                </a:solidFill>
              </a:rPr>
              <a:pPr/>
              <a:t>24</a:t>
            </a:fld>
            <a:endParaRPr lang="en-US" altLang="zh-CN" sz="1200">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35D8D5A-28A0-AD4F-83B3-5D9CFB56C48F}" type="slidenum">
              <a:rPr lang="en-US" altLang="zh-CN" sz="1200">
                <a:solidFill>
                  <a:srgbClr val="000000"/>
                </a:solidFill>
              </a:rPr>
              <a:pPr/>
              <a:t>25</a:t>
            </a:fld>
            <a:endParaRPr lang="en-US" altLang="zh-CN" sz="1200">
              <a:solidFill>
                <a:srgbClr val="000000"/>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1412B69-79E7-B448-A556-12C26847B301}" type="slidenum">
              <a:rPr lang="en-US" altLang="zh-CN" sz="1200">
                <a:solidFill>
                  <a:srgbClr val="000000"/>
                </a:solidFill>
              </a:rPr>
              <a:pPr/>
              <a:t>26</a:t>
            </a:fld>
            <a:endParaRPr lang="en-US" altLang="zh-CN" sz="1200">
              <a:solidFill>
                <a:srgbClr val="000000"/>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EE6613A-BAB5-A84A-9C89-EE4CD6C4BDC2}" type="slidenum">
              <a:rPr lang="en-US" altLang="zh-CN" sz="1200">
                <a:solidFill>
                  <a:srgbClr val="000000"/>
                </a:solidFill>
              </a:rPr>
              <a:pPr/>
              <a:t>27</a:t>
            </a:fld>
            <a:endParaRPr lang="en-US" altLang="zh-CN" sz="1200">
              <a:solidFill>
                <a:srgbClr val="000000"/>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2E3B745-EC33-314F-B995-565CE7B23FE9}" type="slidenum">
              <a:rPr lang="en-US" altLang="zh-CN" sz="1200">
                <a:solidFill>
                  <a:srgbClr val="000000"/>
                </a:solidFill>
              </a:rPr>
              <a:pPr/>
              <a:t>28</a:t>
            </a:fld>
            <a:endParaRPr lang="en-US" altLang="zh-CN" sz="1200">
              <a:solidFill>
                <a:srgbClr val="000000"/>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BC8464F-9511-7449-AC36-BDC5AC1DD172}" type="slidenum">
              <a:rPr lang="en-US" altLang="zh-CN" sz="1200">
                <a:solidFill>
                  <a:srgbClr val="000000"/>
                </a:solidFill>
              </a:rPr>
              <a:pPr/>
              <a:t>29</a:t>
            </a:fld>
            <a:endParaRPr lang="en-US" altLang="zh-CN" sz="1200">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F75FF51-B3BF-084B-8A5B-5E5D377AD5BB}" type="slidenum">
              <a:rPr lang="en-US" altLang="zh-CN" sz="1200">
                <a:solidFill>
                  <a:srgbClr val="000000"/>
                </a:solidFill>
              </a:rPr>
              <a:pPr/>
              <a:t>30</a:t>
            </a:fld>
            <a:endParaRPr lang="en-US" altLang="zh-CN" sz="1200">
              <a:solidFill>
                <a:srgbClr val="000000"/>
              </a:solidFill>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C73B40E-204C-5A46-B6B5-5440DD80FF0D}" type="slidenum">
              <a:rPr lang="en-US" altLang="zh-CN" sz="1200">
                <a:solidFill>
                  <a:srgbClr val="000000"/>
                </a:solidFill>
              </a:rPr>
              <a:pPr/>
              <a:t>3</a:t>
            </a:fld>
            <a:endParaRPr lang="en-US" altLang="zh-CN" sz="120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9710E66-2BF1-A645-9737-27C11C1E31F8}" type="slidenum">
              <a:rPr lang="en-US" altLang="zh-CN" sz="1200">
                <a:solidFill>
                  <a:srgbClr val="000000"/>
                </a:solidFill>
              </a:rPr>
              <a:pPr/>
              <a:t>31</a:t>
            </a:fld>
            <a:endParaRPr lang="en-US" altLang="zh-CN" sz="1200">
              <a:solidFill>
                <a:srgbClr val="000000"/>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8D1B52-D2F2-C346-BC3F-E4B58DD98388}" type="slidenum">
              <a:rPr lang="en-US" altLang="zh-CN" sz="1200">
                <a:solidFill>
                  <a:srgbClr val="000000"/>
                </a:solidFill>
              </a:rPr>
              <a:pPr/>
              <a:t>32</a:t>
            </a:fld>
            <a:endParaRPr lang="en-US" altLang="zh-CN" sz="1200">
              <a:solidFill>
                <a:srgbClr val="000000"/>
              </a:solidFill>
            </a:endParaRPr>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latin typeface="Times New Roman" charset="0"/>
                <a:ea typeface="MS PGothic" charset="0"/>
                <a:cs typeface="MS PGothic" charset="0"/>
              </a:rPr>
              <a:t>two main teachings on restoring Christians in sin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0E1C5FC-DFD2-2F4A-B5B4-F4FA4DDA4A4D}" type="slidenum">
              <a:rPr lang="en-US" altLang="zh-CN" sz="1200">
                <a:solidFill>
                  <a:srgbClr val="000000"/>
                </a:solidFill>
              </a:rPr>
              <a:pPr/>
              <a:t>33</a:t>
            </a:fld>
            <a:endParaRPr lang="en-US" altLang="zh-CN" sz="1200">
              <a:solidFill>
                <a:srgbClr val="000000"/>
              </a:solidFill>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3B850A8-0BC5-534E-B48B-F814C97E2A9B}" type="slidenum">
              <a:rPr lang="en-US" altLang="zh-CN" sz="1200">
                <a:solidFill>
                  <a:srgbClr val="000000"/>
                </a:solidFill>
              </a:rPr>
              <a:pPr/>
              <a:t>34</a:t>
            </a:fld>
            <a:endParaRPr lang="en-US" altLang="zh-CN" sz="1200">
              <a:solidFill>
                <a:srgbClr val="000000"/>
              </a:solidFill>
            </a:endParaRPr>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09D6BB3-BAEE-1241-88A6-80ED3E27A8E9}" type="slidenum">
              <a:rPr lang="en-US" altLang="zh-CN" sz="1200">
                <a:solidFill>
                  <a:srgbClr val="000000"/>
                </a:solidFill>
              </a:rPr>
              <a:pPr/>
              <a:t>35</a:t>
            </a:fld>
            <a:endParaRPr lang="en-US" altLang="zh-CN" sz="1200">
              <a:solidFill>
                <a:srgbClr val="000000"/>
              </a:solidFill>
            </a:endParaRP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a:defRPr sz="1200">
                <a:solidFill>
                  <a:schemeClr val="tx1"/>
                </a:solidFill>
                <a:latin typeface="Times New Roman" charset="0"/>
                <a:ea typeface="MS PGothic" charset="0"/>
              </a:defRPr>
            </a:lvl2pPr>
            <a:lvl3pPr>
              <a:defRPr sz="1200">
                <a:solidFill>
                  <a:schemeClr val="tx1"/>
                </a:solidFill>
                <a:latin typeface="Times New Roman" charset="0"/>
                <a:ea typeface="MS PGothic" charset="0"/>
                <a:cs typeface="Geneva" charset="0"/>
              </a:defRPr>
            </a:lvl3pPr>
            <a:lvl4pPr>
              <a:defRPr sz="1200">
                <a:solidFill>
                  <a:schemeClr val="tx1"/>
                </a:solidFill>
                <a:latin typeface="Times New Roman" charset="0"/>
                <a:ea typeface="Geneva" charset="0"/>
                <a:cs typeface="Geneva" charset="0"/>
              </a:defRPr>
            </a:lvl4pPr>
            <a:lvl5pPr>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425B0EDE-2622-D549-8C54-2CE2AB5266B3}" type="slidenum">
              <a:rPr lang="en-US">
                <a:latin typeface="Arial" charset="0"/>
              </a:rPr>
              <a:pPr/>
              <a:t>36</a:t>
            </a:fld>
            <a:endParaRPr lang="en-US">
              <a:latin typeface="Arial"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Gothic" charset="0"/>
              <a:cs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37</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Bible Study materials link address (top) translated by Michele Ang 15 Jan 2015</a:t>
            </a:r>
          </a:p>
          <a:p>
            <a:pPr eaLnBrk="1" hangingPunct="1"/>
            <a:r>
              <a:rPr lang="en-US" dirty="0" smtClean="0">
                <a:latin typeface="Arial" charset="0"/>
              </a:rPr>
              <a:t>Bible study (bottom)</a:t>
            </a:r>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2E1165A-B487-B34C-A2F0-3795F6DDAA85}" type="slidenum">
              <a:rPr lang="en-US" altLang="zh-CN" sz="1200">
                <a:solidFill>
                  <a:srgbClr val="000000"/>
                </a:solidFill>
              </a:rPr>
              <a:pPr/>
              <a:t>4</a:t>
            </a:fld>
            <a:endParaRPr lang="en-US" altLang="zh-CN" sz="1200">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470B4521-EEA3-1E44-A969-44BAB0D9ED04}" type="slidenum">
              <a:rPr lang="zh-CN" altLang="en-US" sz="1200">
                <a:solidFill>
                  <a:srgbClr val="000000"/>
                </a:solidFill>
                <a:latin typeface="Times New Roman" charset="0"/>
              </a:rPr>
              <a:pPr algn="r"/>
              <a:t>5</a:t>
            </a:fld>
            <a:endParaRPr lang="en-US" altLang="zh-CN" sz="1200">
              <a:solidFill>
                <a:srgbClr val="000000"/>
              </a:solidFill>
              <a:latin typeface="Times New Roman" charset="0"/>
            </a:endParaRPr>
          </a:p>
        </p:txBody>
      </p:sp>
      <p:sp>
        <p:nvSpPr>
          <p:cNvPr id="11059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zh-CN" altLang="en-US" sz="2400">
              <a:latin typeface="Arial" charset="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25439DC-75EB-D94F-AD21-EFC728CC132D}" type="slidenum">
              <a:rPr lang="en-US" altLang="zh-CN" sz="1200">
                <a:solidFill>
                  <a:srgbClr val="000000"/>
                </a:solidFill>
              </a:rPr>
              <a:pPr/>
              <a:t>6</a:t>
            </a:fld>
            <a:endParaRPr lang="en-US" altLang="zh-CN" sz="1200">
              <a:solidFill>
                <a:srgbClr val="000000"/>
              </a:solidFill>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zh-CN" altLang="en-US" sz="2400">
                <a:latin typeface="Arial" charset="0"/>
                <a:ea typeface="MS PGothic" charset="0"/>
                <a:cs typeface="MS PGothic" charset="0"/>
              </a:rPr>
              <a:t>这份原稿的上，下及末端部分丢失</a:t>
            </a:r>
            <a:r>
              <a:rPr lang="en-US" altLang="zh-CN" sz="2400">
                <a:latin typeface="Arial" charset="0"/>
                <a:ea typeface="MS PGothic" charset="0"/>
                <a:cs typeface="MS PGothic" charset="0"/>
              </a:rPr>
              <a:t> </a:t>
            </a:r>
            <a:r>
              <a:rPr lang="zh-CN" altLang="en-US" sz="2400">
                <a:latin typeface="Arial" charset="0"/>
                <a:ea typeface="MS PGothic" charset="0"/>
                <a:cs typeface="MS PGothic" charset="0"/>
              </a:rPr>
              <a:t>－</a:t>
            </a:r>
            <a:r>
              <a:rPr lang="en-US" altLang="zh-CN" sz="2400">
                <a:latin typeface="Arial" charset="0"/>
                <a:ea typeface="MS PGothic" charset="0"/>
                <a:cs typeface="MS PGothic" charset="0"/>
              </a:rPr>
              <a:t> </a:t>
            </a:r>
            <a:r>
              <a:rPr lang="zh-CN" altLang="en-US" sz="2400">
                <a:latin typeface="Arial" charset="0"/>
                <a:ea typeface="MS PGothic" charset="0"/>
                <a:cs typeface="MS PGothic" charset="0"/>
              </a:rPr>
              <a:t>就如我们研读一段经文可以跳过一些部分一样。</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F5CF88D-7E7C-DE4E-9B77-7F7E2FC3D18E}" type="slidenum">
              <a:rPr lang="en-US" altLang="zh-CN" sz="1200">
                <a:solidFill>
                  <a:srgbClr val="000000"/>
                </a:solidFill>
              </a:rPr>
              <a:pPr/>
              <a:t>7</a:t>
            </a:fld>
            <a:endParaRPr lang="en-US" altLang="zh-CN" sz="1200">
              <a:solidFill>
                <a:srgbClr val="000000"/>
              </a:solidFill>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B5E5EDA-268A-6240-A41E-97C283AEEDF3}" type="slidenum">
              <a:rPr lang="en-US" altLang="zh-CN" sz="1200">
                <a:solidFill>
                  <a:srgbClr val="000000"/>
                </a:solidFill>
              </a:rPr>
              <a:pPr/>
              <a:t>8</a:t>
            </a:fld>
            <a:endParaRPr lang="en-US" altLang="zh-CN" sz="1200">
              <a:solidFill>
                <a:srgbClr val="000000"/>
              </a:solidFill>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D920338-01EE-E34D-BDBC-A8908DC3163A}" type="slidenum">
              <a:rPr lang="en-US" altLang="zh-CN" sz="1200">
                <a:solidFill>
                  <a:srgbClr val="000000"/>
                </a:solidFill>
              </a:rPr>
              <a:pPr/>
              <a:t>9</a:t>
            </a:fld>
            <a:endParaRPr lang="en-US" altLang="zh-CN" sz="1200">
              <a:solidFill>
                <a:srgbClr val="000000"/>
              </a:solidFill>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altLang="zh-CN" sz="2400">
              <a:latin typeface="Arial" charset="0"/>
              <a:ea typeface="MS PGothic" charset="0"/>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8.jpe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67D137-7BE8-6947-9AEF-6477E4DF8AF2}" type="slidenum">
              <a:rPr lang="en-US"/>
              <a:pPr/>
              <a:t>‹#›</a:t>
            </a:fld>
            <a:endParaRPr lang="en-US"/>
          </a:p>
        </p:txBody>
      </p:sp>
    </p:spTree>
    <p:extLst>
      <p:ext uri="{BB962C8B-B14F-4D97-AF65-F5344CB8AC3E}">
        <p14:creationId xmlns:p14="http://schemas.microsoft.com/office/powerpoint/2010/main" val="364675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796FFC-E622-1C4C-A776-CCB8866C2F91}" type="slidenum">
              <a:rPr lang="en-US"/>
              <a:pPr/>
              <a:t>‹#›</a:t>
            </a:fld>
            <a:endParaRPr lang="en-US"/>
          </a:p>
        </p:txBody>
      </p:sp>
    </p:spTree>
    <p:extLst>
      <p:ext uri="{BB962C8B-B14F-4D97-AF65-F5344CB8AC3E}">
        <p14:creationId xmlns:p14="http://schemas.microsoft.com/office/powerpoint/2010/main" val="26893362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13F3AC2-9BF1-D04A-9C6D-129A69996AAF}" type="slidenum">
              <a:rPr lang="en-US"/>
              <a:pPr/>
              <a:t>‹#›</a:t>
            </a:fld>
            <a:endParaRPr lang="en-US"/>
          </a:p>
        </p:txBody>
      </p:sp>
    </p:spTree>
    <p:extLst>
      <p:ext uri="{BB962C8B-B14F-4D97-AF65-F5344CB8AC3E}">
        <p14:creationId xmlns:p14="http://schemas.microsoft.com/office/powerpoint/2010/main" val="8482757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2045A9B-C0B8-A143-A535-096E9493D9C3}" type="slidenum">
              <a:rPr lang="en-US"/>
              <a:pPr/>
              <a:t>‹#›</a:t>
            </a:fld>
            <a:endParaRPr lang="en-US"/>
          </a:p>
        </p:txBody>
      </p:sp>
    </p:spTree>
    <p:extLst>
      <p:ext uri="{BB962C8B-B14F-4D97-AF65-F5344CB8AC3E}">
        <p14:creationId xmlns:p14="http://schemas.microsoft.com/office/powerpoint/2010/main" val="37179984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2063988-67FC-AA41-A0B9-24C5F2572736}" type="slidenum">
              <a:rPr lang="en-US"/>
              <a:pPr/>
              <a:t>‹#›</a:t>
            </a:fld>
            <a:endParaRPr lang="en-US"/>
          </a:p>
        </p:txBody>
      </p:sp>
    </p:spTree>
    <p:extLst>
      <p:ext uri="{BB962C8B-B14F-4D97-AF65-F5344CB8AC3E}">
        <p14:creationId xmlns:p14="http://schemas.microsoft.com/office/powerpoint/2010/main" val="2389133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C1CB377-D5DB-3C4A-8D22-33DB3D9D19A5}" type="slidenum">
              <a:rPr lang="en-US"/>
              <a:pPr/>
              <a:t>‹#›</a:t>
            </a:fld>
            <a:endParaRPr lang="en-US"/>
          </a:p>
        </p:txBody>
      </p:sp>
    </p:spTree>
    <p:extLst>
      <p:ext uri="{BB962C8B-B14F-4D97-AF65-F5344CB8AC3E}">
        <p14:creationId xmlns:p14="http://schemas.microsoft.com/office/powerpoint/2010/main" val="38096802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CF92A214-0C81-5041-A617-C293DC117638}" type="slidenum">
              <a:rPr lang="en-US"/>
              <a:pPr/>
              <a:t>‹#›</a:t>
            </a:fld>
            <a:endParaRPr lang="en-US"/>
          </a:p>
        </p:txBody>
      </p:sp>
    </p:spTree>
    <p:extLst>
      <p:ext uri="{BB962C8B-B14F-4D97-AF65-F5344CB8AC3E}">
        <p14:creationId xmlns:p14="http://schemas.microsoft.com/office/powerpoint/2010/main" val="12847003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0474A088-21F0-1941-A113-967497916D93}" type="slidenum">
              <a:rPr lang="en-US"/>
              <a:pPr/>
              <a:t>‹#›</a:t>
            </a:fld>
            <a:endParaRPr lang="en-US"/>
          </a:p>
        </p:txBody>
      </p:sp>
    </p:spTree>
    <p:extLst>
      <p:ext uri="{BB962C8B-B14F-4D97-AF65-F5344CB8AC3E}">
        <p14:creationId xmlns:p14="http://schemas.microsoft.com/office/powerpoint/2010/main" val="4683015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F27D40C8-A2AB-534B-8430-A92483D9802D}" type="slidenum">
              <a:rPr lang="en-US"/>
              <a:pPr/>
              <a:t>‹#›</a:t>
            </a:fld>
            <a:endParaRPr lang="en-US"/>
          </a:p>
        </p:txBody>
      </p:sp>
    </p:spTree>
    <p:extLst>
      <p:ext uri="{BB962C8B-B14F-4D97-AF65-F5344CB8AC3E}">
        <p14:creationId xmlns:p14="http://schemas.microsoft.com/office/powerpoint/2010/main" val="35615892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546CD828-C6FD-AB40-AA6E-A1C4D75C04D2}" type="slidenum">
              <a:rPr lang="en-US"/>
              <a:pPr/>
              <a:t>‹#›</a:t>
            </a:fld>
            <a:endParaRPr lang="en-US"/>
          </a:p>
        </p:txBody>
      </p:sp>
    </p:spTree>
    <p:extLst>
      <p:ext uri="{BB962C8B-B14F-4D97-AF65-F5344CB8AC3E}">
        <p14:creationId xmlns:p14="http://schemas.microsoft.com/office/powerpoint/2010/main" val="41437274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36C509BF-3CE0-3145-AEC7-C63A540AA0E9}" type="slidenum">
              <a:rPr lang="en-US"/>
              <a:pPr/>
              <a:t>‹#›</a:t>
            </a:fld>
            <a:endParaRPr lang="en-US"/>
          </a:p>
        </p:txBody>
      </p:sp>
    </p:spTree>
    <p:extLst>
      <p:ext uri="{BB962C8B-B14F-4D97-AF65-F5344CB8AC3E}">
        <p14:creationId xmlns:p14="http://schemas.microsoft.com/office/powerpoint/2010/main" val="22004931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05174E4-CACE-5243-846D-683200ABCC1E}" type="slidenum">
              <a:rPr lang="en-US"/>
              <a:pPr/>
              <a:t>‹#›</a:t>
            </a:fld>
            <a:endParaRPr lang="en-US"/>
          </a:p>
        </p:txBody>
      </p:sp>
    </p:spTree>
    <p:extLst>
      <p:ext uri="{BB962C8B-B14F-4D97-AF65-F5344CB8AC3E}">
        <p14:creationId xmlns:p14="http://schemas.microsoft.com/office/powerpoint/2010/main" val="19841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531986-E6EA-FE41-A095-540D467EAA6C}" type="slidenum">
              <a:rPr lang="en-US"/>
              <a:pPr/>
              <a:t>‹#›</a:t>
            </a:fld>
            <a:endParaRPr lang="en-US"/>
          </a:p>
        </p:txBody>
      </p:sp>
    </p:spTree>
    <p:extLst>
      <p:ext uri="{BB962C8B-B14F-4D97-AF65-F5344CB8AC3E}">
        <p14:creationId xmlns:p14="http://schemas.microsoft.com/office/powerpoint/2010/main" val="3446180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A94FFDC-0D20-4F43-A799-7DE5271B3331}" type="slidenum">
              <a:rPr lang="en-US"/>
              <a:pPr/>
              <a:t>‹#›</a:t>
            </a:fld>
            <a:endParaRPr lang="en-US"/>
          </a:p>
        </p:txBody>
      </p:sp>
    </p:spTree>
    <p:extLst>
      <p:ext uri="{BB962C8B-B14F-4D97-AF65-F5344CB8AC3E}">
        <p14:creationId xmlns:p14="http://schemas.microsoft.com/office/powerpoint/2010/main" val="8212665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048DA56-BA96-6F4D-BA4F-9273D4BF9CC9}" type="slidenum">
              <a:rPr lang="en-US"/>
              <a:pPr/>
              <a:t>‹#›</a:t>
            </a:fld>
            <a:endParaRPr lang="en-US"/>
          </a:p>
        </p:txBody>
      </p:sp>
    </p:spTree>
    <p:extLst>
      <p:ext uri="{BB962C8B-B14F-4D97-AF65-F5344CB8AC3E}">
        <p14:creationId xmlns:p14="http://schemas.microsoft.com/office/powerpoint/2010/main" val="1864446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AD8B36F-78D7-CC42-ABFA-F09A8667F403}" type="slidenum">
              <a:rPr lang="en-US"/>
              <a:pPr/>
              <a:t>‹#›</a:t>
            </a:fld>
            <a:endParaRPr lang="en-US"/>
          </a:p>
        </p:txBody>
      </p:sp>
    </p:spTree>
    <p:extLst>
      <p:ext uri="{BB962C8B-B14F-4D97-AF65-F5344CB8AC3E}">
        <p14:creationId xmlns:p14="http://schemas.microsoft.com/office/powerpoint/2010/main" val="32573106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22054-F67C-CD45-93BB-8EC83889D490}" type="slidenum">
              <a:rPr lang="en-US"/>
              <a:pPr/>
              <a:t>‹#›</a:t>
            </a:fld>
            <a:endParaRPr lang="en-US"/>
          </a:p>
        </p:txBody>
      </p:sp>
    </p:spTree>
    <p:extLst>
      <p:ext uri="{BB962C8B-B14F-4D97-AF65-F5344CB8AC3E}">
        <p14:creationId xmlns:p14="http://schemas.microsoft.com/office/powerpoint/2010/main" val="33099718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738385DD-A9C8-0A42-A561-091DF4703455}" type="slidenum">
              <a:rPr lang="en-US"/>
              <a:pPr/>
              <a:t>‹#›</a:t>
            </a:fld>
            <a:endParaRPr lang="en-US"/>
          </a:p>
        </p:txBody>
      </p:sp>
    </p:spTree>
    <p:extLst>
      <p:ext uri="{BB962C8B-B14F-4D97-AF65-F5344CB8AC3E}">
        <p14:creationId xmlns:p14="http://schemas.microsoft.com/office/powerpoint/2010/main" val="33580084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9EACB111-C9AF-414F-8B0A-12E9D758C57E}" type="slidenum">
              <a:rPr lang="en-US"/>
              <a:pPr/>
              <a:t>‹#›</a:t>
            </a:fld>
            <a:endParaRPr lang="en-US"/>
          </a:p>
        </p:txBody>
      </p:sp>
    </p:spTree>
    <p:extLst>
      <p:ext uri="{BB962C8B-B14F-4D97-AF65-F5344CB8AC3E}">
        <p14:creationId xmlns:p14="http://schemas.microsoft.com/office/powerpoint/2010/main" val="14307508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80159A0B-E30C-FD47-8E3E-9F83F545DC86}" type="slidenum">
              <a:rPr lang="en-US"/>
              <a:pPr/>
              <a:t>‹#›</a:t>
            </a:fld>
            <a:endParaRPr lang="en-US"/>
          </a:p>
        </p:txBody>
      </p:sp>
    </p:spTree>
    <p:extLst>
      <p:ext uri="{BB962C8B-B14F-4D97-AF65-F5344CB8AC3E}">
        <p14:creationId xmlns:p14="http://schemas.microsoft.com/office/powerpoint/2010/main" val="30560179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CD66BD7F-2886-1A4C-958E-0FC613DC86F6}" type="slidenum">
              <a:rPr lang="en-US"/>
              <a:pPr/>
              <a:t>‹#›</a:t>
            </a:fld>
            <a:endParaRPr lang="en-US"/>
          </a:p>
        </p:txBody>
      </p:sp>
    </p:spTree>
    <p:extLst>
      <p:ext uri="{BB962C8B-B14F-4D97-AF65-F5344CB8AC3E}">
        <p14:creationId xmlns:p14="http://schemas.microsoft.com/office/powerpoint/2010/main" val="41763058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65643287-0326-DD4C-AD2A-0A455CE0F5AC}" type="slidenum">
              <a:rPr lang="en-US"/>
              <a:pPr/>
              <a:t>‹#›</a:t>
            </a:fld>
            <a:endParaRPr lang="en-US"/>
          </a:p>
        </p:txBody>
      </p:sp>
    </p:spTree>
    <p:extLst>
      <p:ext uri="{BB962C8B-B14F-4D97-AF65-F5344CB8AC3E}">
        <p14:creationId xmlns:p14="http://schemas.microsoft.com/office/powerpoint/2010/main" val="22562208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9BF14EED-2387-834B-BA42-79BD0B814406}" type="slidenum">
              <a:rPr lang="en-US"/>
              <a:pPr/>
              <a:t>‹#›</a:t>
            </a:fld>
            <a:endParaRPr lang="en-US"/>
          </a:p>
        </p:txBody>
      </p:sp>
    </p:spTree>
    <p:extLst>
      <p:ext uri="{BB962C8B-B14F-4D97-AF65-F5344CB8AC3E}">
        <p14:creationId xmlns:p14="http://schemas.microsoft.com/office/powerpoint/2010/main" val="181091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grpSp>
      <p:sp>
        <p:nvSpPr>
          <p:cNvPr id="68" name="Freeform 70"/>
          <p:cNvSpPr>
            <a:spLocks/>
          </p:cNvSpPr>
          <p:nvPr/>
        </p:nvSpPr>
        <p:spPr bwMode="auto">
          <a:xfrm rot="16200000">
            <a:off x="3871118" y="1005682"/>
            <a:ext cx="150813" cy="4845050"/>
          </a:xfrm>
          <a:custGeom>
            <a:avLst/>
            <a:gdLst>
              <a:gd name="T0" fmla="*/ 2147483646 w 95"/>
              <a:gd name="T1" fmla="*/ 2147483646 h 3052"/>
              <a:gd name="T2" fmla="*/ 2147483646 w 95"/>
              <a:gd name="T3" fmla="*/ 2147483646 h 3052"/>
              <a:gd name="T4" fmla="*/ 2147483646 w 95"/>
              <a:gd name="T5" fmla="*/ 2147483646 h 3052"/>
              <a:gd name="T6" fmla="*/ 2147483646 w 95"/>
              <a:gd name="T7" fmla="*/ 2147483646 h 3052"/>
              <a:gd name="T8" fmla="*/ 2147483646 w 95"/>
              <a:gd name="T9" fmla="*/ 2147483646 h 3052"/>
              <a:gd name="T10" fmla="*/ 2147483646 w 95"/>
              <a:gd name="T11" fmla="*/ 2147483646 h 3052"/>
              <a:gd name="T12" fmla="*/ 2147483646 w 95"/>
              <a:gd name="T13" fmla="*/ 2147483646 h 3052"/>
              <a:gd name="T14" fmla="*/ 2147483646 w 95"/>
              <a:gd name="T15" fmla="*/ 2147483646 h 3052"/>
              <a:gd name="T16" fmla="*/ 2147483646 w 95"/>
              <a:gd name="T17" fmla="*/ 2147483646 h 3052"/>
              <a:gd name="T18" fmla="*/ 2147483646 w 95"/>
              <a:gd name="T19" fmla="*/ 2147483646 h 3052"/>
              <a:gd name="T20" fmla="*/ 2147483646 w 95"/>
              <a:gd name="T21" fmla="*/ 2147483646 h 3052"/>
              <a:gd name="T22" fmla="*/ 2147483646 w 95"/>
              <a:gd name="T23" fmla="*/ 2147483646 h 3052"/>
              <a:gd name="T24" fmla="*/ 2147483646 w 95"/>
              <a:gd name="T25" fmla="*/ 2147483646 h 3052"/>
              <a:gd name="T26" fmla="*/ 2147483646 w 95"/>
              <a:gd name="T27" fmla="*/ 2147483646 h 3052"/>
              <a:gd name="T28" fmla="*/ 2147483646 w 95"/>
              <a:gd name="T29" fmla="*/ 2147483646 h 3052"/>
              <a:gd name="T30" fmla="*/ 2147483646 w 95"/>
              <a:gd name="T31" fmla="*/ 2147483646 h 3052"/>
              <a:gd name="T32" fmla="*/ 2147483646 w 95"/>
              <a:gd name="T33" fmla="*/ 2147483646 h 3052"/>
              <a:gd name="T34" fmla="*/ 2147483646 w 95"/>
              <a:gd name="T35" fmla="*/ 2147483646 h 3052"/>
              <a:gd name="T36" fmla="*/ 2147483646 w 95"/>
              <a:gd name="T37" fmla="*/ 2147483646 h 3052"/>
              <a:gd name="T38" fmla="*/ 2147483646 w 95"/>
              <a:gd name="T39" fmla="*/ 2147483646 h 3052"/>
              <a:gd name="T40" fmla="*/ 2147483646 w 95"/>
              <a:gd name="T41" fmla="*/ 2147483646 h 3052"/>
              <a:gd name="T42" fmla="*/ 2147483646 w 95"/>
              <a:gd name="T43" fmla="*/ 2147483646 h 3052"/>
              <a:gd name="T44" fmla="*/ 2147483646 w 95"/>
              <a:gd name="T45" fmla="*/ 2147483646 h 3052"/>
              <a:gd name="T46" fmla="*/ 2147483646 w 95"/>
              <a:gd name="T47" fmla="*/ 2147483646 h 3052"/>
              <a:gd name="T48" fmla="*/ 2147483646 w 95"/>
              <a:gd name="T49" fmla="*/ 2147483646 h 3052"/>
              <a:gd name="T50" fmla="*/ 2147483646 w 95"/>
              <a:gd name="T51" fmla="*/ 2147483646 h 3052"/>
              <a:gd name="T52" fmla="*/ 2147483646 w 95"/>
              <a:gd name="T53" fmla="*/ 2147483646 h 3052"/>
              <a:gd name="T54" fmla="*/ 2147483646 w 95"/>
              <a:gd name="T55" fmla="*/ 2147483646 h 3052"/>
              <a:gd name="T56" fmla="*/ 2147483646 w 95"/>
              <a:gd name="T57" fmla="*/ 2147483646 h 3052"/>
              <a:gd name="T58" fmla="*/ 2147483646 w 95"/>
              <a:gd name="T59" fmla="*/ 2147483646 h 3052"/>
              <a:gd name="T60" fmla="*/ 2147483646 w 95"/>
              <a:gd name="T61" fmla="*/ 2147483646 h 3052"/>
              <a:gd name="T62" fmla="*/ 2147483646 w 95"/>
              <a:gd name="T63" fmla="*/ 2147483646 h 3052"/>
              <a:gd name="T64" fmla="*/ 2147483646 w 95"/>
              <a:gd name="T65" fmla="*/ 2147483646 h 3052"/>
              <a:gd name="T66" fmla="*/ 2147483646 w 95"/>
              <a:gd name="T67" fmla="*/ 2147483646 h 3052"/>
              <a:gd name="T68" fmla="*/ 2147483646 w 95"/>
              <a:gd name="T69" fmla="*/ 0 h 3052"/>
              <a:gd name="T70" fmla="*/ 2147483646 w 95"/>
              <a:gd name="T71" fmla="*/ 2147483646 h 3052"/>
              <a:gd name="T72" fmla="*/ 2147483646 w 95"/>
              <a:gd name="T73" fmla="*/ 2147483646 h 3052"/>
              <a:gd name="T74" fmla="*/ 2147483646 w 95"/>
              <a:gd name="T75" fmla="*/ 2147483646 h 3052"/>
              <a:gd name="T76" fmla="*/ 2147483646 w 95"/>
              <a:gd name="T77" fmla="*/ 2147483646 h 3052"/>
              <a:gd name="T78" fmla="*/ 0 w 95"/>
              <a:gd name="T79" fmla="*/ 2147483646 h 3052"/>
              <a:gd name="T80" fmla="*/ 2147483646 w 95"/>
              <a:gd name="T81" fmla="*/ 2147483646 h 3052"/>
              <a:gd name="T82" fmla="*/ 2147483646 w 95"/>
              <a:gd name="T83" fmla="*/ 2147483646 h 3052"/>
              <a:gd name="T84" fmla="*/ 2147483646 w 95"/>
              <a:gd name="T85" fmla="*/ 2147483646 h 3052"/>
              <a:gd name="T86" fmla="*/ 2147483646 w 95"/>
              <a:gd name="T87" fmla="*/ 2147483646 h 3052"/>
              <a:gd name="T88" fmla="*/ 2147483646 w 95"/>
              <a:gd name="T89" fmla="*/ 2147483646 h 3052"/>
              <a:gd name="T90" fmla="*/ 2147483646 w 95"/>
              <a:gd name="T91" fmla="*/ 2147483646 h 3052"/>
              <a:gd name="T92" fmla="*/ 2147483646 w 95"/>
              <a:gd name="T93" fmla="*/ 2147483646 h 3052"/>
              <a:gd name="T94" fmla="*/ 2147483646 w 95"/>
              <a:gd name="T95" fmla="*/ 2147483646 h 3052"/>
              <a:gd name="T96" fmla="*/ 2147483646 w 95"/>
              <a:gd name="T97" fmla="*/ 2147483646 h 3052"/>
              <a:gd name="T98" fmla="*/ 2147483646 w 95"/>
              <a:gd name="T99" fmla="*/ 2147483646 h 3052"/>
              <a:gd name="T100" fmla="*/ 2147483646 w 95"/>
              <a:gd name="T101" fmla="*/ 2147483646 h 3052"/>
              <a:gd name="T102" fmla="*/ 2147483646 w 95"/>
              <a:gd name="T103" fmla="*/ 2147483646 h 3052"/>
              <a:gd name="T104" fmla="*/ 2147483646 w 95"/>
              <a:gd name="T105" fmla="*/ 2147483646 h 3052"/>
              <a:gd name="T106" fmla="*/ 2147483646 w 95"/>
              <a:gd name="T107" fmla="*/ 2147483646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5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9565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112"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rgbClr val="FFFFFF"/>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rgbClr val="FFFFFF"/>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fld id="{12EE1803-2FD0-D149-87A3-490C256B940D}" type="slidenum">
              <a:rPr lang="en-US" altLang="ja-JP"/>
              <a:pPr/>
              <a:t>‹#›</a:t>
            </a:fld>
            <a:endParaRPr lang="en-US" altLang="ja-JP"/>
          </a:p>
        </p:txBody>
      </p:sp>
    </p:spTree>
    <p:extLst>
      <p:ext uri="{BB962C8B-B14F-4D97-AF65-F5344CB8AC3E}">
        <p14:creationId xmlns:p14="http://schemas.microsoft.com/office/powerpoint/2010/main" val="8157297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0341F18-5CC3-5C46-9E02-6DC5C98B1F1C}" type="slidenum">
              <a:rPr lang="en-US"/>
              <a:pPr/>
              <a:t>‹#›</a:t>
            </a:fld>
            <a:endParaRPr lang="en-US"/>
          </a:p>
        </p:txBody>
      </p:sp>
    </p:spTree>
    <p:extLst>
      <p:ext uri="{BB962C8B-B14F-4D97-AF65-F5344CB8AC3E}">
        <p14:creationId xmlns:p14="http://schemas.microsoft.com/office/powerpoint/2010/main" val="26084410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AD847DE-6A3F-2144-9A7B-49209F7B0A7B}" type="slidenum">
              <a:rPr lang="en-US"/>
              <a:pPr/>
              <a:t>‹#›</a:t>
            </a:fld>
            <a:endParaRPr lang="en-US"/>
          </a:p>
        </p:txBody>
      </p:sp>
    </p:spTree>
    <p:extLst>
      <p:ext uri="{BB962C8B-B14F-4D97-AF65-F5344CB8AC3E}">
        <p14:creationId xmlns:p14="http://schemas.microsoft.com/office/powerpoint/2010/main" val="33465540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BBA7066-9570-9C4D-9E7F-6F16E31FF164}" type="slidenum">
              <a:rPr lang="en-US"/>
              <a:pPr/>
              <a:t>‹#›</a:t>
            </a:fld>
            <a:endParaRPr lang="en-US"/>
          </a:p>
        </p:txBody>
      </p:sp>
    </p:spTree>
    <p:extLst>
      <p:ext uri="{BB962C8B-B14F-4D97-AF65-F5344CB8AC3E}">
        <p14:creationId xmlns:p14="http://schemas.microsoft.com/office/powerpoint/2010/main" val="1632477083"/>
      </p:ext>
    </p:extLst>
  </p:cSld>
  <p:clrMapOvr>
    <a:masterClrMapping/>
  </p:clrMapOvr>
  <p:transition xmlns:p14="http://schemas.microsoft.com/office/powerpoint/2010/mai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855B53A3-9699-F245-8DCE-BAA25B50C877}" type="slidenum">
              <a:rPr lang="en-US"/>
              <a:pPr/>
              <a:t>‹#›</a:t>
            </a:fld>
            <a:endParaRPr lang="en-US"/>
          </a:p>
        </p:txBody>
      </p:sp>
    </p:spTree>
    <p:extLst>
      <p:ext uri="{BB962C8B-B14F-4D97-AF65-F5344CB8AC3E}">
        <p14:creationId xmlns:p14="http://schemas.microsoft.com/office/powerpoint/2010/main" val="377205414"/>
      </p:ext>
    </p:extLst>
  </p:cSld>
  <p:clrMapOvr>
    <a:masterClrMapping/>
  </p:clrMapOvr>
  <p:transition xmlns:p14="http://schemas.microsoft.com/office/powerpoint/2010/mai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30B6553-FBC1-094C-A4BF-1D28E998BBBF}" type="slidenum">
              <a:rPr lang="en-US"/>
              <a:pPr/>
              <a:t>‹#›</a:t>
            </a:fld>
            <a:endParaRPr lang="en-US"/>
          </a:p>
        </p:txBody>
      </p:sp>
    </p:spTree>
    <p:extLst>
      <p:ext uri="{BB962C8B-B14F-4D97-AF65-F5344CB8AC3E}">
        <p14:creationId xmlns:p14="http://schemas.microsoft.com/office/powerpoint/2010/main" val="2200586925"/>
      </p:ext>
    </p:extLst>
  </p:cSld>
  <p:clrMapOvr>
    <a:masterClrMapping/>
  </p:clrMapOvr>
  <p:transition xmlns:p14="http://schemas.microsoft.com/office/powerpoint/2010/mai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865682F7-3353-BC4E-862B-36A118F80D80}" type="slidenum">
              <a:rPr lang="en-US"/>
              <a:pPr/>
              <a:t>‹#›</a:t>
            </a:fld>
            <a:endParaRPr lang="en-US"/>
          </a:p>
        </p:txBody>
      </p:sp>
    </p:spTree>
    <p:extLst>
      <p:ext uri="{BB962C8B-B14F-4D97-AF65-F5344CB8AC3E}">
        <p14:creationId xmlns:p14="http://schemas.microsoft.com/office/powerpoint/2010/main" val="1200407148"/>
      </p:ext>
    </p:extLst>
  </p:cSld>
  <p:clrMapOvr>
    <a:masterClrMapping/>
  </p:clrMapOvr>
  <p:transition xmlns:p14="http://schemas.microsoft.com/office/powerpoint/2010/mai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D5BDD9DB-FB0A-2643-AF9D-B004292E7D3D}" type="slidenum">
              <a:rPr lang="en-US"/>
              <a:pPr/>
              <a:t>‹#›</a:t>
            </a:fld>
            <a:endParaRPr lang="en-US"/>
          </a:p>
        </p:txBody>
      </p:sp>
    </p:spTree>
    <p:extLst>
      <p:ext uri="{BB962C8B-B14F-4D97-AF65-F5344CB8AC3E}">
        <p14:creationId xmlns:p14="http://schemas.microsoft.com/office/powerpoint/2010/main" val="2452779022"/>
      </p:ext>
    </p:extLst>
  </p:cSld>
  <p:clrMapOvr>
    <a:masterClrMapping/>
  </p:clrMapOvr>
  <p:transition xmlns:p14="http://schemas.microsoft.com/office/powerpoint/2010/mai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A1306F6E-454F-E24C-80F8-95189D056DEE}" type="slidenum">
              <a:rPr lang="en-US"/>
              <a:pPr/>
              <a:t>‹#›</a:t>
            </a:fld>
            <a:endParaRPr lang="en-US"/>
          </a:p>
        </p:txBody>
      </p:sp>
    </p:spTree>
    <p:extLst>
      <p:ext uri="{BB962C8B-B14F-4D97-AF65-F5344CB8AC3E}">
        <p14:creationId xmlns:p14="http://schemas.microsoft.com/office/powerpoint/2010/main" val="4225598598"/>
      </p:ext>
    </p:extLst>
  </p:cSld>
  <p:clrMapOvr>
    <a:masterClrMapping/>
  </p:clrMapOvr>
  <p:transition xmlns:p14="http://schemas.microsoft.com/office/powerpoint/2010/mai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5A46E5BE-2C2D-5341-9924-376D8D1DAB49}" type="slidenum">
              <a:rPr lang="en-US"/>
              <a:pPr/>
              <a:t>‹#›</a:t>
            </a:fld>
            <a:endParaRPr lang="en-US"/>
          </a:p>
        </p:txBody>
      </p:sp>
    </p:spTree>
    <p:extLst>
      <p:ext uri="{BB962C8B-B14F-4D97-AF65-F5344CB8AC3E}">
        <p14:creationId xmlns:p14="http://schemas.microsoft.com/office/powerpoint/2010/main" val="1245079165"/>
      </p:ext>
    </p:extLst>
  </p:cSld>
  <p:clrMapOvr>
    <a:masterClrMapping/>
  </p:clrMapOvr>
  <p:transition xmlns:p14="http://schemas.microsoft.com/office/powerpoint/2010/mai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4D7FBA33-A5BC-424C-AA94-D720C8C9D08F}" type="slidenum">
              <a:rPr lang="en-US"/>
              <a:pPr/>
              <a:t>‹#›</a:t>
            </a:fld>
            <a:endParaRPr lang="en-US"/>
          </a:p>
        </p:txBody>
      </p:sp>
    </p:spTree>
    <p:extLst>
      <p:ext uri="{BB962C8B-B14F-4D97-AF65-F5344CB8AC3E}">
        <p14:creationId xmlns:p14="http://schemas.microsoft.com/office/powerpoint/2010/main" val="2528667340"/>
      </p:ext>
    </p:extLst>
  </p:cSld>
  <p:clrMapOvr>
    <a:masterClrMapping/>
  </p:clrMapOvr>
  <p:transition xmlns:p14="http://schemas.microsoft.com/office/powerpoint/2010/mai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fld id="{2D3FB358-F526-3C46-8E98-47A61146856B}" type="slidenum">
              <a:rPr lang="en-US" altLang="ja-JP"/>
              <a:pPr/>
              <a:t>‹#›</a:t>
            </a:fld>
            <a:endParaRPr lang="en-US" altLang="ja-JP"/>
          </a:p>
        </p:txBody>
      </p:sp>
    </p:spTree>
    <p:extLst>
      <p:ext uri="{BB962C8B-B14F-4D97-AF65-F5344CB8AC3E}">
        <p14:creationId xmlns:p14="http://schemas.microsoft.com/office/powerpoint/2010/main" val="22248910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733FD8C-EAB1-B349-8348-CB3E0D44DD13}" type="slidenum">
              <a:rPr lang="en-US"/>
              <a:pPr/>
              <a:t>‹#›</a:t>
            </a:fld>
            <a:endParaRPr lang="en-US"/>
          </a:p>
        </p:txBody>
      </p:sp>
    </p:spTree>
    <p:extLst>
      <p:ext uri="{BB962C8B-B14F-4D97-AF65-F5344CB8AC3E}">
        <p14:creationId xmlns:p14="http://schemas.microsoft.com/office/powerpoint/2010/main" val="1492226216"/>
      </p:ext>
    </p:extLst>
  </p:cSld>
  <p:clrMapOvr>
    <a:masterClrMapping/>
  </p:clrMapOvr>
  <p:transition xmlns:p14="http://schemas.microsoft.com/office/powerpoint/2010/mai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225FAA43-AD66-844C-A3BF-838073B60473}" type="slidenum">
              <a:rPr lang="en-US"/>
              <a:pPr/>
              <a:t>‹#›</a:t>
            </a:fld>
            <a:endParaRPr lang="en-US"/>
          </a:p>
        </p:txBody>
      </p:sp>
    </p:spTree>
    <p:extLst>
      <p:ext uri="{BB962C8B-B14F-4D97-AF65-F5344CB8AC3E}">
        <p14:creationId xmlns:p14="http://schemas.microsoft.com/office/powerpoint/2010/main" val="4032481657"/>
      </p:ext>
    </p:extLst>
  </p:cSld>
  <p:clrMapOvr>
    <a:masterClrMapping/>
  </p:clrMapOvr>
  <p:transition xmlns:p14="http://schemas.microsoft.com/office/powerpoint/2010/mai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8F9DEBD9-84FC-6649-BC25-60A52F05C71C}" type="slidenum">
              <a:rPr lang="en-US"/>
              <a:pPr/>
              <a:t>‹#›</a:t>
            </a:fld>
            <a:endParaRPr lang="en-US"/>
          </a:p>
        </p:txBody>
      </p:sp>
    </p:spTree>
    <p:extLst>
      <p:ext uri="{BB962C8B-B14F-4D97-AF65-F5344CB8AC3E}">
        <p14:creationId xmlns:p14="http://schemas.microsoft.com/office/powerpoint/2010/main" val="2640086141"/>
      </p:ext>
    </p:extLst>
  </p:cSld>
  <p:clrMapOvr>
    <a:masterClrMapping/>
  </p:clrMapOvr>
  <p:transition xmlns:p14="http://schemas.microsoft.com/office/powerpoint/2010/mai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427AE5D-F249-B449-9AC6-7C95FF124179}" type="slidenum">
              <a:rPr lang="en-US"/>
              <a:pPr/>
              <a:t>‹#›</a:t>
            </a:fld>
            <a:endParaRPr lang="en-US"/>
          </a:p>
        </p:txBody>
      </p:sp>
    </p:spTree>
    <p:extLst>
      <p:ext uri="{BB962C8B-B14F-4D97-AF65-F5344CB8AC3E}">
        <p14:creationId xmlns:p14="http://schemas.microsoft.com/office/powerpoint/2010/main" val="1186315473"/>
      </p:ext>
    </p:extLst>
  </p:cSld>
  <p:clrMapOvr>
    <a:masterClrMapping/>
  </p:clrMapOvr>
  <p:transition xmlns:p14="http://schemas.microsoft.com/office/powerpoint/2010/mai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2046B1D-3A23-B04D-95D1-8C1F6DE07EFD}" type="slidenum">
              <a:rPr lang="en-US"/>
              <a:pPr/>
              <a:t>‹#›</a:t>
            </a:fld>
            <a:endParaRPr lang="en-US"/>
          </a:p>
        </p:txBody>
      </p:sp>
    </p:spTree>
    <p:extLst>
      <p:ext uri="{BB962C8B-B14F-4D97-AF65-F5344CB8AC3E}">
        <p14:creationId xmlns:p14="http://schemas.microsoft.com/office/powerpoint/2010/main" val="311371467"/>
      </p:ext>
    </p:extLst>
  </p:cSld>
  <p:clrMapOvr>
    <a:masterClrMapping/>
  </p:clrMapOvr>
  <p:transition xmlns:p14="http://schemas.microsoft.com/office/powerpoint/2010/mai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11024861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35599270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33971292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8264716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2620271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fld id="{9F005AB6-B043-C342-A54C-97125BA086D0}" type="slidenum">
              <a:rPr lang="en-US" altLang="ja-JP"/>
              <a:pPr/>
              <a:t>‹#›</a:t>
            </a:fld>
            <a:endParaRPr lang="en-US" altLang="ja-JP"/>
          </a:p>
        </p:txBody>
      </p:sp>
    </p:spTree>
    <p:extLst>
      <p:ext uri="{BB962C8B-B14F-4D97-AF65-F5344CB8AC3E}">
        <p14:creationId xmlns:p14="http://schemas.microsoft.com/office/powerpoint/2010/main" val="20199826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15221553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10806450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28210044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20216027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27494146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37549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fld id="{86522075-488B-0A47-B76B-494BEDB806F8}" type="slidenum">
              <a:rPr lang="en-US" altLang="ja-JP"/>
              <a:pPr/>
              <a:t>‹#›</a:t>
            </a:fld>
            <a:endParaRPr lang="en-US" altLang="ja-JP"/>
          </a:p>
        </p:txBody>
      </p:sp>
    </p:spTree>
    <p:extLst>
      <p:ext uri="{BB962C8B-B14F-4D97-AF65-F5344CB8AC3E}">
        <p14:creationId xmlns:p14="http://schemas.microsoft.com/office/powerpoint/2010/main" val="1182841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fld id="{A50CCDA7-2313-FF41-9DA1-BE4896C1CDD2}" type="slidenum">
              <a:rPr lang="en-US" altLang="ja-JP"/>
              <a:pPr/>
              <a:t>‹#›</a:t>
            </a:fld>
            <a:endParaRPr lang="en-US" altLang="ja-JP"/>
          </a:p>
        </p:txBody>
      </p:sp>
    </p:spTree>
    <p:extLst>
      <p:ext uri="{BB962C8B-B14F-4D97-AF65-F5344CB8AC3E}">
        <p14:creationId xmlns:p14="http://schemas.microsoft.com/office/powerpoint/2010/main" val="2452459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fld id="{B3BE7FA0-909A-644D-89CA-93E8CC78086C}" type="slidenum">
              <a:rPr lang="en-US" altLang="ja-JP"/>
              <a:pPr/>
              <a:t>‹#›</a:t>
            </a:fld>
            <a:endParaRPr lang="en-US" altLang="ja-JP"/>
          </a:p>
        </p:txBody>
      </p:sp>
    </p:spTree>
    <p:extLst>
      <p:ext uri="{BB962C8B-B14F-4D97-AF65-F5344CB8AC3E}">
        <p14:creationId xmlns:p14="http://schemas.microsoft.com/office/powerpoint/2010/main" val="108147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fld id="{84F1A439-9B7E-0C45-AD6D-C4AA027D7AD1}" type="slidenum">
              <a:rPr lang="en-US" altLang="ja-JP"/>
              <a:pPr/>
              <a:t>‹#›</a:t>
            </a:fld>
            <a:endParaRPr lang="en-US" altLang="ja-JP"/>
          </a:p>
        </p:txBody>
      </p:sp>
    </p:spTree>
    <p:extLst>
      <p:ext uri="{BB962C8B-B14F-4D97-AF65-F5344CB8AC3E}">
        <p14:creationId xmlns:p14="http://schemas.microsoft.com/office/powerpoint/2010/main" val="2634421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fld id="{C3259A80-E897-D24B-8D80-79A78027AAA9}" type="slidenum">
              <a:rPr lang="en-US" altLang="ja-JP"/>
              <a:pPr/>
              <a:t>‹#›</a:t>
            </a:fld>
            <a:endParaRPr lang="en-US" altLang="ja-JP"/>
          </a:p>
        </p:txBody>
      </p:sp>
    </p:spTree>
    <p:extLst>
      <p:ext uri="{BB962C8B-B14F-4D97-AF65-F5344CB8AC3E}">
        <p14:creationId xmlns:p14="http://schemas.microsoft.com/office/powerpoint/2010/main" val="167528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7B808D-C081-184C-A2B6-85A0F52BB3B9}" type="slidenum">
              <a:rPr lang="en-US"/>
              <a:pPr/>
              <a:t>‹#›</a:t>
            </a:fld>
            <a:endParaRPr lang="en-US"/>
          </a:p>
        </p:txBody>
      </p:sp>
    </p:spTree>
    <p:extLst>
      <p:ext uri="{BB962C8B-B14F-4D97-AF65-F5344CB8AC3E}">
        <p14:creationId xmlns:p14="http://schemas.microsoft.com/office/powerpoint/2010/main" val="328438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fld id="{922889A7-0560-BE44-AF34-E1DB98B052D6}" type="slidenum">
              <a:rPr lang="en-US" altLang="ja-JP"/>
              <a:pPr/>
              <a:t>‹#›</a:t>
            </a:fld>
            <a:endParaRPr lang="en-US" altLang="ja-JP"/>
          </a:p>
        </p:txBody>
      </p:sp>
    </p:spTree>
    <p:extLst>
      <p:ext uri="{BB962C8B-B14F-4D97-AF65-F5344CB8AC3E}">
        <p14:creationId xmlns:p14="http://schemas.microsoft.com/office/powerpoint/2010/main" val="2241333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fld id="{3644E00B-A6A5-3640-BC45-920A27906EB3}" type="slidenum">
              <a:rPr lang="en-US" altLang="ja-JP"/>
              <a:pPr/>
              <a:t>‹#›</a:t>
            </a:fld>
            <a:endParaRPr lang="en-US" altLang="ja-JP"/>
          </a:p>
        </p:txBody>
      </p:sp>
    </p:spTree>
    <p:extLst>
      <p:ext uri="{BB962C8B-B14F-4D97-AF65-F5344CB8AC3E}">
        <p14:creationId xmlns:p14="http://schemas.microsoft.com/office/powerpoint/2010/main" val="382164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fld id="{905C7FBB-46BB-F548-9264-6B8406BEE691}" type="slidenum">
              <a:rPr lang="en-US" altLang="ja-JP"/>
              <a:pPr/>
              <a:t>‹#›</a:t>
            </a:fld>
            <a:endParaRPr lang="en-US" altLang="ja-JP"/>
          </a:p>
        </p:txBody>
      </p:sp>
    </p:spTree>
    <p:extLst>
      <p:ext uri="{BB962C8B-B14F-4D97-AF65-F5344CB8AC3E}">
        <p14:creationId xmlns:p14="http://schemas.microsoft.com/office/powerpoint/2010/main" val="1882478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657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5365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248400" y="6248400"/>
            <a:ext cx="1905000" cy="457200"/>
          </a:xfrm>
        </p:spPr>
        <p:txBody>
          <a:bodyPr/>
          <a:lstStyle>
            <a:lvl1pPr>
              <a:defRPr/>
            </a:lvl1pPr>
          </a:lstStyle>
          <a:p>
            <a:fld id="{B0A4901A-BF79-154F-8143-2218660086AC}" type="slidenum">
              <a:rPr lang="en-US" altLang="zh-CN"/>
              <a:pPr/>
              <a:t>‹#›</a:t>
            </a:fld>
            <a:endParaRPr lang="en-US" altLang="zh-CN"/>
          </a:p>
        </p:txBody>
      </p:sp>
    </p:spTree>
    <p:extLst>
      <p:ext uri="{BB962C8B-B14F-4D97-AF65-F5344CB8AC3E}">
        <p14:creationId xmlns:p14="http://schemas.microsoft.com/office/powerpoint/2010/main" val="3234759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3BD73A-828E-9640-89AC-FC29D06985D6}" type="slidenum">
              <a:rPr lang="en-US" altLang="zh-CN"/>
              <a:pPr/>
              <a:t>‹#›</a:t>
            </a:fld>
            <a:endParaRPr lang="en-US" altLang="zh-CN"/>
          </a:p>
        </p:txBody>
      </p:sp>
    </p:spTree>
    <p:extLst>
      <p:ext uri="{BB962C8B-B14F-4D97-AF65-F5344CB8AC3E}">
        <p14:creationId xmlns:p14="http://schemas.microsoft.com/office/powerpoint/2010/main" val="955596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EDFBD5-6F52-F143-9065-DDBF04FF4E06}" type="slidenum">
              <a:rPr lang="en-US" altLang="zh-CN"/>
              <a:pPr/>
              <a:t>‹#›</a:t>
            </a:fld>
            <a:endParaRPr lang="en-US" altLang="zh-CN"/>
          </a:p>
        </p:txBody>
      </p:sp>
    </p:spTree>
    <p:extLst>
      <p:ext uri="{BB962C8B-B14F-4D97-AF65-F5344CB8AC3E}">
        <p14:creationId xmlns:p14="http://schemas.microsoft.com/office/powerpoint/2010/main" val="3709240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0D72B3-492B-6040-9DCA-CDA0DA09EE98}" type="slidenum">
              <a:rPr lang="en-US" altLang="zh-CN"/>
              <a:pPr/>
              <a:t>‹#›</a:t>
            </a:fld>
            <a:endParaRPr lang="en-US" altLang="zh-CN"/>
          </a:p>
        </p:txBody>
      </p:sp>
    </p:spTree>
    <p:extLst>
      <p:ext uri="{BB962C8B-B14F-4D97-AF65-F5344CB8AC3E}">
        <p14:creationId xmlns:p14="http://schemas.microsoft.com/office/powerpoint/2010/main" val="390820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28F3D33-E4B2-124B-9A1F-AECCC2AF84CF}" type="slidenum">
              <a:rPr lang="en-US" altLang="zh-CN"/>
              <a:pPr/>
              <a:t>‹#›</a:t>
            </a:fld>
            <a:endParaRPr lang="en-US" altLang="zh-CN"/>
          </a:p>
        </p:txBody>
      </p:sp>
    </p:spTree>
    <p:extLst>
      <p:ext uri="{BB962C8B-B14F-4D97-AF65-F5344CB8AC3E}">
        <p14:creationId xmlns:p14="http://schemas.microsoft.com/office/powerpoint/2010/main" val="1346138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920D89F-210E-CD44-884B-A9BF06865CF8}" type="slidenum">
              <a:rPr lang="en-US" altLang="zh-CN"/>
              <a:pPr/>
              <a:t>‹#›</a:t>
            </a:fld>
            <a:endParaRPr lang="en-US" altLang="zh-CN"/>
          </a:p>
        </p:txBody>
      </p:sp>
    </p:spTree>
    <p:extLst>
      <p:ext uri="{BB962C8B-B14F-4D97-AF65-F5344CB8AC3E}">
        <p14:creationId xmlns:p14="http://schemas.microsoft.com/office/powerpoint/2010/main" val="2185261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41B520E-EFFE-9041-A43B-1B09D0329C7F}" type="slidenum">
              <a:rPr lang="en-US" altLang="zh-CN"/>
              <a:pPr/>
              <a:t>‹#›</a:t>
            </a:fld>
            <a:endParaRPr lang="en-US" altLang="zh-CN"/>
          </a:p>
        </p:txBody>
      </p:sp>
    </p:spTree>
    <p:extLst>
      <p:ext uri="{BB962C8B-B14F-4D97-AF65-F5344CB8AC3E}">
        <p14:creationId xmlns:p14="http://schemas.microsoft.com/office/powerpoint/2010/main" val="64521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218854-0135-2044-AA2C-218BA4A3272B}" type="slidenum">
              <a:rPr lang="en-US"/>
              <a:pPr/>
              <a:t>‹#›</a:t>
            </a:fld>
            <a:endParaRPr lang="en-US"/>
          </a:p>
        </p:txBody>
      </p:sp>
    </p:spTree>
    <p:extLst>
      <p:ext uri="{BB962C8B-B14F-4D97-AF65-F5344CB8AC3E}">
        <p14:creationId xmlns:p14="http://schemas.microsoft.com/office/powerpoint/2010/main" val="3268372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0461F1-2C46-2144-A975-BD7E8752D8D9}" type="slidenum">
              <a:rPr lang="en-US" altLang="zh-CN"/>
              <a:pPr/>
              <a:t>‹#›</a:t>
            </a:fld>
            <a:endParaRPr lang="en-US" altLang="zh-CN"/>
          </a:p>
        </p:txBody>
      </p:sp>
    </p:spTree>
    <p:extLst>
      <p:ext uri="{BB962C8B-B14F-4D97-AF65-F5344CB8AC3E}">
        <p14:creationId xmlns:p14="http://schemas.microsoft.com/office/powerpoint/2010/main" val="3947875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A0060E-9FA7-AD4F-830C-A5BC4D9F3CB6}" type="slidenum">
              <a:rPr lang="en-US" altLang="zh-CN"/>
              <a:pPr/>
              <a:t>‹#›</a:t>
            </a:fld>
            <a:endParaRPr lang="en-US" altLang="zh-CN"/>
          </a:p>
        </p:txBody>
      </p:sp>
    </p:spTree>
    <p:extLst>
      <p:ext uri="{BB962C8B-B14F-4D97-AF65-F5344CB8AC3E}">
        <p14:creationId xmlns:p14="http://schemas.microsoft.com/office/powerpoint/2010/main" val="4274473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4AF610A-7928-584F-B6DB-76F69A2EA4E0}" type="slidenum">
              <a:rPr lang="en-US" altLang="zh-CN"/>
              <a:pPr/>
              <a:t>‹#›</a:t>
            </a:fld>
            <a:endParaRPr lang="en-US" altLang="zh-CN"/>
          </a:p>
        </p:txBody>
      </p:sp>
    </p:spTree>
    <p:extLst>
      <p:ext uri="{BB962C8B-B14F-4D97-AF65-F5344CB8AC3E}">
        <p14:creationId xmlns:p14="http://schemas.microsoft.com/office/powerpoint/2010/main" val="480695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762000"/>
            <a:ext cx="18097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762000"/>
            <a:ext cx="52768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14862D-C7FB-9A4D-A20D-00943C35EE4D}" type="slidenum">
              <a:rPr lang="en-US" altLang="zh-CN"/>
              <a:pPr/>
              <a:t>‹#›</a:t>
            </a:fld>
            <a:endParaRPr lang="en-US" altLang="zh-CN"/>
          </a:p>
        </p:txBody>
      </p:sp>
    </p:spTree>
    <p:extLst>
      <p:ext uri="{BB962C8B-B14F-4D97-AF65-F5344CB8AC3E}">
        <p14:creationId xmlns:p14="http://schemas.microsoft.com/office/powerpoint/2010/main" val="303792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Tree>
    <p:extLst>
      <p:ext uri="{BB962C8B-B14F-4D97-AF65-F5344CB8AC3E}">
        <p14:creationId xmlns:p14="http://schemas.microsoft.com/office/powerpoint/2010/main" val="1665386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874818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Tree>
    <p:extLst>
      <p:ext uri="{BB962C8B-B14F-4D97-AF65-F5344CB8AC3E}">
        <p14:creationId xmlns:p14="http://schemas.microsoft.com/office/powerpoint/2010/main" val="1498665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464800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138034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186993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A23CA2-E002-A246-B6D6-F8AA503F69AF}" type="slidenum">
              <a:rPr lang="en-US"/>
              <a:pPr/>
              <a:t>‹#›</a:t>
            </a:fld>
            <a:endParaRPr lang="en-US"/>
          </a:p>
        </p:txBody>
      </p:sp>
    </p:spTree>
    <p:extLst>
      <p:ext uri="{BB962C8B-B14F-4D97-AF65-F5344CB8AC3E}">
        <p14:creationId xmlns:p14="http://schemas.microsoft.com/office/powerpoint/2010/main" val="1956160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022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extLst>
      <p:ext uri="{BB962C8B-B14F-4D97-AF65-F5344CB8AC3E}">
        <p14:creationId xmlns:p14="http://schemas.microsoft.com/office/powerpoint/2010/main" val="2413009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extLst>
      <p:ext uri="{BB962C8B-B14F-4D97-AF65-F5344CB8AC3E}">
        <p14:creationId xmlns:p14="http://schemas.microsoft.com/office/powerpoint/2010/main" val="1742101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466072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675246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5F905D7-67FA-6B4C-8CF5-BE3E1A3DFAF6}" type="slidenum">
              <a:rPr lang="en-US"/>
              <a:pPr/>
              <a:t>‹#›</a:t>
            </a:fld>
            <a:endParaRPr lang="en-US"/>
          </a:p>
        </p:txBody>
      </p:sp>
    </p:spTree>
    <p:extLst>
      <p:ext uri="{BB962C8B-B14F-4D97-AF65-F5344CB8AC3E}">
        <p14:creationId xmlns:p14="http://schemas.microsoft.com/office/powerpoint/2010/main" val="4207751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544DE09-F02C-904F-90C3-EA8B1E812625}" type="slidenum">
              <a:rPr lang="en-US"/>
              <a:pPr/>
              <a:t>‹#›</a:t>
            </a:fld>
            <a:endParaRPr lang="en-US"/>
          </a:p>
        </p:txBody>
      </p:sp>
    </p:spTree>
    <p:extLst>
      <p:ext uri="{BB962C8B-B14F-4D97-AF65-F5344CB8AC3E}">
        <p14:creationId xmlns:p14="http://schemas.microsoft.com/office/powerpoint/2010/main" val="2363719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C76E010-DDAD-9C41-87FE-CB78892F9434}" type="slidenum">
              <a:rPr lang="en-US"/>
              <a:pPr/>
              <a:t>‹#›</a:t>
            </a:fld>
            <a:endParaRPr lang="en-US"/>
          </a:p>
        </p:txBody>
      </p:sp>
    </p:spTree>
    <p:extLst>
      <p:ext uri="{BB962C8B-B14F-4D97-AF65-F5344CB8AC3E}">
        <p14:creationId xmlns:p14="http://schemas.microsoft.com/office/powerpoint/2010/main" val="386229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E6B3718-EFB2-1740-9676-C91A41D3085D}" type="slidenum">
              <a:rPr lang="en-US"/>
              <a:pPr/>
              <a:t>‹#›</a:t>
            </a:fld>
            <a:endParaRPr lang="en-US"/>
          </a:p>
        </p:txBody>
      </p:sp>
    </p:spTree>
    <p:extLst>
      <p:ext uri="{BB962C8B-B14F-4D97-AF65-F5344CB8AC3E}">
        <p14:creationId xmlns:p14="http://schemas.microsoft.com/office/powerpoint/2010/main" val="4137561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22AEAA99-253D-C04E-8A24-1FCBF52B5AB6}" type="slidenum">
              <a:rPr lang="en-US"/>
              <a:pPr/>
              <a:t>‹#›</a:t>
            </a:fld>
            <a:endParaRPr lang="en-US"/>
          </a:p>
        </p:txBody>
      </p:sp>
    </p:spTree>
    <p:extLst>
      <p:ext uri="{BB962C8B-B14F-4D97-AF65-F5344CB8AC3E}">
        <p14:creationId xmlns:p14="http://schemas.microsoft.com/office/powerpoint/2010/main" val="372500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F871CC1-3045-0243-BACC-52B9D6A740EF}" type="slidenum">
              <a:rPr lang="en-US"/>
              <a:pPr/>
              <a:t>‹#›</a:t>
            </a:fld>
            <a:endParaRPr lang="en-US"/>
          </a:p>
        </p:txBody>
      </p:sp>
    </p:spTree>
    <p:extLst>
      <p:ext uri="{BB962C8B-B14F-4D97-AF65-F5344CB8AC3E}">
        <p14:creationId xmlns:p14="http://schemas.microsoft.com/office/powerpoint/2010/main" val="1553920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07C1210F-6507-E149-8C0D-107ACA79C565}" type="slidenum">
              <a:rPr lang="en-US"/>
              <a:pPr/>
              <a:t>‹#›</a:t>
            </a:fld>
            <a:endParaRPr lang="en-US"/>
          </a:p>
        </p:txBody>
      </p:sp>
    </p:spTree>
    <p:extLst>
      <p:ext uri="{BB962C8B-B14F-4D97-AF65-F5344CB8AC3E}">
        <p14:creationId xmlns:p14="http://schemas.microsoft.com/office/powerpoint/2010/main" val="3509792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0DAAC791-812D-4744-AEFF-82AB74159670}" type="slidenum">
              <a:rPr lang="en-US"/>
              <a:pPr/>
              <a:t>‹#›</a:t>
            </a:fld>
            <a:endParaRPr lang="en-US"/>
          </a:p>
        </p:txBody>
      </p:sp>
    </p:spTree>
    <p:extLst>
      <p:ext uri="{BB962C8B-B14F-4D97-AF65-F5344CB8AC3E}">
        <p14:creationId xmlns:p14="http://schemas.microsoft.com/office/powerpoint/2010/main" val="2739088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4BC25B4D-3270-024C-BD33-B0B252872F9A}" type="slidenum">
              <a:rPr lang="en-US"/>
              <a:pPr/>
              <a:t>‹#›</a:t>
            </a:fld>
            <a:endParaRPr lang="en-US"/>
          </a:p>
        </p:txBody>
      </p:sp>
    </p:spTree>
    <p:extLst>
      <p:ext uri="{BB962C8B-B14F-4D97-AF65-F5344CB8AC3E}">
        <p14:creationId xmlns:p14="http://schemas.microsoft.com/office/powerpoint/2010/main" val="1073639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1D2FC87-51E9-9243-8D18-F098B9ABF56D}" type="slidenum">
              <a:rPr lang="en-US"/>
              <a:pPr/>
              <a:t>‹#›</a:t>
            </a:fld>
            <a:endParaRPr lang="en-US"/>
          </a:p>
        </p:txBody>
      </p:sp>
    </p:spTree>
    <p:extLst>
      <p:ext uri="{BB962C8B-B14F-4D97-AF65-F5344CB8AC3E}">
        <p14:creationId xmlns:p14="http://schemas.microsoft.com/office/powerpoint/2010/main" val="14453958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426EBF0-2940-1243-929F-6ECFA64E68B4}" type="slidenum">
              <a:rPr lang="en-US"/>
              <a:pPr/>
              <a:t>‹#›</a:t>
            </a:fld>
            <a:endParaRPr lang="en-US"/>
          </a:p>
        </p:txBody>
      </p:sp>
    </p:spTree>
    <p:extLst>
      <p:ext uri="{BB962C8B-B14F-4D97-AF65-F5344CB8AC3E}">
        <p14:creationId xmlns:p14="http://schemas.microsoft.com/office/powerpoint/2010/main" val="2690652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74781E1-90BD-0942-975A-E8A14F8D19E9}" type="slidenum">
              <a:rPr lang="en-US"/>
              <a:pPr/>
              <a:t>‹#›</a:t>
            </a:fld>
            <a:endParaRPr lang="en-US"/>
          </a:p>
        </p:txBody>
      </p:sp>
    </p:spTree>
    <p:extLst>
      <p:ext uri="{BB962C8B-B14F-4D97-AF65-F5344CB8AC3E}">
        <p14:creationId xmlns:p14="http://schemas.microsoft.com/office/powerpoint/2010/main" val="1054242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997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33997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2"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rgbClr val="238D89"/>
                </a:solidFill>
                <a:latin typeface="Arial" panose="020B0604020202020204" pitchFamily="34" charset="0"/>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rgbClr val="238D89"/>
                </a:solidFill>
                <a:latin typeface="Arial" panose="020B0604020202020204" pitchFamily="34" charset="0"/>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rgbClr val="238D89"/>
                </a:solidFill>
              </a:defRPr>
            </a:lvl1pPr>
          </a:lstStyle>
          <a:p>
            <a:fld id="{0BA3FD47-D8DB-744E-BACD-6138EB11FF58}" type="slidenum">
              <a:rPr lang="en-US"/>
              <a:pPr/>
              <a:t>‹#›</a:t>
            </a:fld>
            <a:endParaRPr lang="en-US"/>
          </a:p>
        </p:txBody>
      </p:sp>
    </p:spTree>
    <p:extLst>
      <p:ext uri="{BB962C8B-B14F-4D97-AF65-F5344CB8AC3E}">
        <p14:creationId xmlns:p14="http://schemas.microsoft.com/office/powerpoint/2010/main" val="52984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E714120-B6C3-0049-9775-542E81E35360}" type="slidenum">
              <a:rPr lang="en-US"/>
              <a:pPr/>
              <a:t>‹#›</a:t>
            </a:fld>
            <a:endParaRPr lang="en-US"/>
          </a:p>
        </p:txBody>
      </p:sp>
    </p:spTree>
    <p:extLst>
      <p:ext uri="{BB962C8B-B14F-4D97-AF65-F5344CB8AC3E}">
        <p14:creationId xmlns:p14="http://schemas.microsoft.com/office/powerpoint/2010/main" val="28743415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34A5C23-15DC-C444-B5A1-C7BE473EA663}" type="slidenum">
              <a:rPr lang="en-US"/>
              <a:pPr/>
              <a:t>‹#›</a:t>
            </a:fld>
            <a:endParaRPr lang="en-US"/>
          </a:p>
        </p:txBody>
      </p:sp>
    </p:spTree>
    <p:extLst>
      <p:ext uri="{BB962C8B-B14F-4D97-AF65-F5344CB8AC3E}">
        <p14:creationId xmlns:p14="http://schemas.microsoft.com/office/powerpoint/2010/main" val="15096702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4D726228-5312-0548-85DC-5BC22BE952F8}" type="slidenum">
              <a:rPr lang="en-US"/>
              <a:pPr/>
              <a:t>‹#›</a:t>
            </a:fld>
            <a:endParaRPr lang="en-US"/>
          </a:p>
        </p:txBody>
      </p:sp>
    </p:spTree>
    <p:extLst>
      <p:ext uri="{BB962C8B-B14F-4D97-AF65-F5344CB8AC3E}">
        <p14:creationId xmlns:p14="http://schemas.microsoft.com/office/powerpoint/2010/main" val="172602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E6F012B-F153-C340-8242-06D96131B388}" type="slidenum">
              <a:rPr lang="en-US"/>
              <a:pPr/>
              <a:t>‹#›</a:t>
            </a:fld>
            <a:endParaRPr lang="en-US"/>
          </a:p>
        </p:txBody>
      </p:sp>
    </p:spTree>
    <p:extLst>
      <p:ext uri="{BB962C8B-B14F-4D97-AF65-F5344CB8AC3E}">
        <p14:creationId xmlns:p14="http://schemas.microsoft.com/office/powerpoint/2010/main" val="2949159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26FCAC49-19B0-C84F-9C16-37E6153BF4DC}" type="slidenum">
              <a:rPr lang="en-US"/>
              <a:pPr/>
              <a:t>‹#›</a:t>
            </a:fld>
            <a:endParaRPr lang="en-US"/>
          </a:p>
        </p:txBody>
      </p:sp>
    </p:spTree>
    <p:extLst>
      <p:ext uri="{BB962C8B-B14F-4D97-AF65-F5344CB8AC3E}">
        <p14:creationId xmlns:p14="http://schemas.microsoft.com/office/powerpoint/2010/main" val="1537853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A7EE30C-7E2E-FE4C-9F79-1BF779811AD7}" type="slidenum">
              <a:rPr lang="en-US"/>
              <a:pPr/>
              <a:t>‹#›</a:t>
            </a:fld>
            <a:endParaRPr lang="en-US"/>
          </a:p>
        </p:txBody>
      </p:sp>
    </p:spTree>
    <p:extLst>
      <p:ext uri="{BB962C8B-B14F-4D97-AF65-F5344CB8AC3E}">
        <p14:creationId xmlns:p14="http://schemas.microsoft.com/office/powerpoint/2010/main" val="26673290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DD59B739-B751-D946-82C8-2EC2673D6EA2}" type="slidenum">
              <a:rPr lang="en-US"/>
              <a:pPr/>
              <a:t>‹#›</a:t>
            </a:fld>
            <a:endParaRPr lang="en-US"/>
          </a:p>
        </p:txBody>
      </p:sp>
    </p:spTree>
    <p:extLst>
      <p:ext uri="{BB962C8B-B14F-4D97-AF65-F5344CB8AC3E}">
        <p14:creationId xmlns:p14="http://schemas.microsoft.com/office/powerpoint/2010/main" val="38825290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714BFD4B-B8CC-4042-A8A8-A0C0F11933E6}" type="slidenum">
              <a:rPr lang="en-US"/>
              <a:pPr/>
              <a:t>‹#›</a:t>
            </a:fld>
            <a:endParaRPr lang="en-US"/>
          </a:p>
        </p:txBody>
      </p:sp>
    </p:spTree>
    <p:extLst>
      <p:ext uri="{BB962C8B-B14F-4D97-AF65-F5344CB8AC3E}">
        <p14:creationId xmlns:p14="http://schemas.microsoft.com/office/powerpoint/2010/main" val="29635360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0713AE02-4CBB-B542-9809-6DF3A704862D}" type="slidenum">
              <a:rPr lang="en-US"/>
              <a:pPr/>
              <a:t>‹#›</a:t>
            </a:fld>
            <a:endParaRPr lang="en-US"/>
          </a:p>
        </p:txBody>
      </p:sp>
    </p:spTree>
    <p:extLst>
      <p:ext uri="{BB962C8B-B14F-4D97-AF65-F5344CB8AC3E}">
        <p14:creationId xmlns:p14="http://schemas.microsoft.com/office/powerpoint/2010/main" val="22930614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7E13116-9CA8-1546-B710-0ED68775C774}" type="slidenum">
              <a:rPr lang="en-US"/>
              <a:pPr/>
              <a:t>‹#›</a:t>
            </a:fld>
            <a:endParaRPr lang="en-US"/>
          </a:p>
        </p:txBody>
      </p:sp>
    </p:spTree>
    <p:extLst>
      <p:ext uri="{BB962C8B-B14F-4D97-AF65-F5344CB8AC3E}">
        <p14:creationId xmlns:p14="http://schemas.microsoft.com/office/powerpoint/2010/main" val="3354554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BC68235-78B6-AE45-B935-CF815C78B637}" type="slidenum">
              <a:rPr lang="en-US"/>
              <a:pPr/>
              <a:t>‹#›</a:t>
            </a:fld>
            <a:endParaRPr lang="en-US"/>
          </a:p>
        </p:txBody>
      </p:sp>
    </p:spTree>
    <p:extLst>
      <p:ext uri="{BB962C8B-B14F-4D97-AF65-F5344CB8AC3E}">
        <p14:creationId xmlns:p14="http://schemas.microsoft.com/office/powerpoint/2010/main" val="1106950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56BEC00-FB9E-784B-AFB5-DE8C4281597F}" type="slidenum">
              <a:rPr lang="en-US"/>
              <a:pPr/>
              <a:t>‹#›</a:t>
            </a:fld>
            <a:endParaRPr lang="en-US"/>
          </a:p>
        </p:txBody>
      </p:sp>
    </p:spTree>
    <p:extLst>
      <p:ext uri="{BB962C8B-B14F-4D97-AF65-F5344CB8AC3E}">
        <p14:creationId xmlns:p14="http://schemas.microsoft.com/office/powerpoint/2010/main" val="1615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AB4A01B-1566-E74F-8878-47072010007D}" type="slidenum">
              <a:rPr lang="en-US"/>
              <a:pPr/>
              <a:t>‹#›</a:t>
            </a:fld>
            <a:endParaRPr lang="en-US"/>
          </a:p>
        </p:txBody>
      </p:sp>
    </p:spTree>
    <p:extLst>
      <p:ext uri="{BB962C8B-B14F-4D97-AF65-F5344CB8AC3E}">
        <p14:creationId xmlns:p14="http://schemas.microsoft.com/office/powerpoint/2010/main" val="3040052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0C7A09F-A409-094D-B73E-897CD294D5C2}" type="slidenum">
              <a:rPr lang="en-US"/>
              <a:pPr/>
              <a:t>‹#›</a:t>
            </a:fld>
            <a:endParaRPr lang="en-US"/>
          </a:p>
        </p:txBody>
      </p:sp>
    </p:spTree>
    <p:extLst>
      <p:ext uri="{BB962C8B-B14F-4D97-AF65-F5344CB8AC3E}">
        <p14:creationId xmlns:p14="http://schemas.microsoft.com/office/powerpoint/2010/main" val="41009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A575BB8-0B94-3148-8A46-E650E376BE2F}" type="slidenum">
              <a:rPr lang="en-US"/>
              <a:pPr/>
              <a:t>‹#›</a:t>
            </a:fld>
            <a:endParaRPr lang="en-US"/>
          </a:p>
        </p:txBody>
      </p:sp>
    </p:spTree>
    <p:extLst>
      <p:ext uri="{BB962C8B-B14F-4D97-AF65-F5344CB8AC3E}">
        <p14:creationId xmlns:p14="http://schemas.microsoft.com/office/powerpoint/2010/main" val="1875477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64071165-8108-A648-B560-663CF205E814}" type="slidenum">
              <a:rPr lang="en-US"/>
              <a:pPr/>
              <a:t>‹#›</a:t>
            </a:fld>
            <a:endParaRPr lang="en-US"/>
          </a:p>
        </p:txBody>
      </p:sp>
    </p:spTree>
    <p:extLst>
      <p:ext uri="{BB962C8B-B14F-4D97-AF65-F5344CB8AC3E}">
        <p14:creationId xmlns:p14="http://schemas.microsoft.com/office/powerpoint/2010/main" val="3116519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7AC924CC-3AD8-BB4F-8C3F-8913DA64D9A3}" type="slidenum">
              <a:rPr lang="en-US"/>
              <a:pPr/>
              <a:t>‹#›</a:t>
            </a:fld>
            <a:endParaRPr lang="en-US"/>
          </a:p>
        </p:txBody>
      </p:sp>
    </p:spTree>
    <p:extLst>
      <p:ext uri="{BB962C8B-B14F-4D97-AF65-F5344CB8AC3E}">
        <p14:creationId xmlns:p14="http://schemas.microsoft.com/office/powerpoint/2010/main" val="497806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A07854C3-DDF9-5047-B1F5-36A70DA9A76A}" type="slidenum">
              <a:rPr lang="en-US"/>
              <a:pPr/>
              <a:t>‹#›</a:t>
            </a:fld>
            <a:endParaRPr lang="en-US"/>
          </a:p>
        </p:txBody>
      </p:sp>
    </p:spTree>
    <p:extLst>
      <p:ext uri="{BB962C8B-B14F-4D97-AF65-F5344CB8AC3E}">
        <p14:creationId xmlns:p14="http://schemas.microsoft.com/office/powerpoint/2010/main" val="42350873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B3AC4FE4-DD34-FF42-80C7-613E26FF698B}" type="slidenum">
              <a:rPr lang="en-US"/>
              <a:pPr/>
              <a:t>‹#›</a:t>
            </a:fld>
            <a:endParaRPr lang="en-US"/>
          </a:p>
        </p:txBody>
      </p:sp>
    </p:spTree>
    <p:extLst>
      <p:ext uri="{BB962C8B-B14F-4D97-AF65-F5344CB8AC3E}">
        <p14:creationId xmlns:p14="http://schemas.microsoft.com/office/powerpoint/2010/main" val="8979207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3872C5DB-D027-1A44-BD81-DBC66C4BBE6B}" type="slidenum">
              <a:rPr lang="en-US"/>
              <a:pPr/>
              <a:t>‹#›</a:t>
            </a:fld>
            <a:endParaRPr lang="en-US"/>
          </a:p>
        </p:txBody>
      </p:sp>
    </p:spTree>
    <p:extLst>
      <p:ext uri="{BB962C8B-B14F-4D97-AF65-F5344CB8AC3E}">
        <p14:creationId xmlns:p14="http://schemas.microsoft.com/office/powerpoint/2010/main" val="1920252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58096748-F85E-2F4F-A930-547A7CBE106D}" type="slidenum">
              <a:rPr lang="en-US"/>
              <a:pPr/>
              <a:t>‹#›</a:t>
            </a:fld>
            <a:endParaRPr lang="en-US"/>
          </a:p>
        </p:txBody>
      </p:sp>
    </p:spTree>
    <p:extLst>
      <p:ext uri="{BB962C8B-B14F-4D97-AF65-F5344CB8AC3E}">
        <p14:creationId xmlns:p14="http://schemas.microsoft.com/office/powerpoint/2010/main" val="3754725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34CF5E9-21A9-134A-901D-43056963B997}" type="slidenum">
              <a:rPr lang="en-US"/>
              <a:pPr/>
              <a:t>‹#›</a:t>
            </a:fld>
            <a:endParaRPr lang="en-US"/>
          </a:p>
        </p:txBody>
      </p:sp>
    </p:spTree>
    <p:extLst>
      <p:ext uri="{BB962C8B-B14F-4D97-AF65-F5344CB8AC3E}">
        <p14:creationId xmlns:p14="http://schemas.microsoft.com/office/powerpoint/2010/main" val="14072130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5E61961-28E4-5D48-ADCB-D70CF1911F33}" type="slidenum">
              <a:rPr lang="en-US"/>
              <a:pPr/>
              <a:t>‹#›</a:t>
            </a:fld>
            <a:endParaRPr lang="en-US"/>
          </a:p>
        </p:txBody>
      </p:sp>
    </p:spTree>
    <p:extLst>
      <p:ext uri="{BB962C8B-B14F-4D97-AF65-F5344CB8AC3E}">
        <p14:creationId xmlns:p14="http://schemas.microsoft.com/office/powerpoint/2010/main" val="19143203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82FE92C-F53D-A245-AD9F-771A23A2EE9A}" type="slidenum">
              <a:rPr lang="en-US"/>
              <a:pPr/>
              <a:t>‹#›</a:t>
            </a:fld>
            <a:endParaRPr lang="en-US"/>
          </a:p>
        </p:txBody>
      </p:sp>
    </p:spTree>
    <p:extLst>
      <p:ext uri="{BB962C8B-B14F-4D97-AF65-F5344CB8AC3E}">
        <p14:creationId xmlns:p14="http://schemas.microsoft.com/office/powerpoint/2010/main" val="7111392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4616254-F3B5-1F4A-93F8-08BF7E743C1C}" type="slidenum">
              <a:rPr lang="en-US"/>
              <a:pPr/>
              <a:t>‹#›</a:t>
            </a:fld>
            <a:endParaRPr lang="en-US"/>
          </a:p>
        </p:txBody>
      </p:sp>
    </p:spTree>
    <p:extLst>
      <p:ext uri="{BB962C8B-B14F-4D97-AF65-F5344CB8AC3E}">
        <p14:creationId xmlns:p14="http://schemas.microsoft.com/office/powerpoint/2010/main" val="35651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5F37CF-F6B9-874B-A18E-685314E15A5A}" type="slidenum">
              <a:rPr lang="en-US"/>
              <a:pPr/>
              <a:t>‹#›</a:t>
            </a:fld>
            <a:endParaRPr lang="en-US"/>
          </a:p>
        </p:txBody>
      </p:sp>
    </p:spTree>
    <p:extLst>
      <p:ext uri="{BB962C8B-B14F-4D97-AF65-F5344CB8AC3E}">
        <p14:creationId xmlns:p14="http://schemas.microsoft.com/office/powerpoint/2010/main" val="14924055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782DC9C-6645-FE4B-AE17-4F4F6B82C818}" type="slidenum">
              <a:rPr lang="en-US"/>
              <a:pPr/>
              <a:t>‹#›</a:t>
            </a:fld>
            <a:endParaRPr lang="en-US"/>
          </a:p>
        </p:txBody>
      </p:sp>
    </p:spTree>
    <p:extLst>
      <p:ext uri="{BB962C8B-B14F-4D97-AF65-F5344CB8AC3E}">
        <p14:creationId xmlns:p14="http://schemas.microsoft.com/office/powerpoint/2010/main" val="33856346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514E4839-3805-C142-9D03-883D83BBE8F9}" type="slidenum">
              <a:rPr lang="en-US"/>
              <a:pPr/>
              <a:t>‹#›</a:t>
            </a:fld>
            <a:endParaRPr lang="en-US"/>
          </a:p>
        </p:txBody>
      </p:sp>
    </p:spTree>
    <p:extLst>
      <p:ext uri="{BB962C8B-B14F-4D97-AF65-F5344CB8AC3E}">
        <p14:creationId xmlns:p14="http://schemas.microsoft.com/office/powerpoint/2010/main" val="4088313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97945CC8-9603-8C47-B609-D8137E4CA731}" type="slidenum">
              <a:rPr lang="en-US"/>
              <a:pPr/>
              <a:t>‹#›</a:t>
            </a:fld>
            <a:endParaRPr lang="en-US"/>
          </a:p>
        </p:txBody>
      </p:sp>
    </p:spTree>
    <p:extLst>
      <p:ext uri="{BB962C8B-B14F-4D97-AF65-F5344CB8AC3E}">
        <p14:creationId xmlns:p14="http://schemas.microsoft.com/office/powerpoint/2010/main" val="7527316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44BB7824-E556-F946-9C85-C8F9AB58095E}" type="slidenum">
              <a:rPr lang="en-US"/>
              <a:pPr/>
              <a:t>‹#›</a:t>
            </a:fld>
            <a:endParaRPr lang="en-US"/>
          </a:p>
        </p:txBody>
      </p:sp>
    </p:spTree>
    <p:extLst>
      <p:ext uri="{BB962C8B-B14F-4D97-AF65-F5344CB8AC3E}">
        <p14:creationId xmlns:p14="http://schemas.microsoft.com/office/powerpoint/2010/main" val="6870703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D62DFCF-A9A0-0242-A746-3BDD7FDE773F}" type="slidenum">
              <a:rPr lang="en-US"/>
              <a:pPr/>
              <a:t>‹#›</a:t>
            </a:fld>
            <a:endParaRPr lang="en-US"/>
          </a:p>
        </p:txBody>
      </p:sp>
    </p:spTree>
    <p:extLst>
      <p:ext uri="{BB962C8B-B14F-4D97-AF65-F5344CB8AC3E}">
        <p14:creationId xmlns:p14="http://schemas.microsoft.com/office/powerpoint/2010/main" val="40609967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7D41EE33-86F4-C140-8256-E316C0E30571}" type="slidenum">
              <a:rPr lang="en-US"/>
              <a:pPr/>
              <a:t>‹#›</a:t>
            </a:fld>
            <a:endParaRPr lang="en-US"/>
          </a:p>
        </p:txBody>
      </p:sp>
    </p:spTree>
    <p:extLst>
      <p:ext uri="{BB962C8B-B14F-4D97-AF65-F5344CB8AC3E}">
        <p14:creationId xmlns:p14="http://schemas.microsoft.com/office/powerpoint/2010/main" val="36556992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F14CC41-D7C1-254B-9EAD-24DAFB01049A}" type="slidenum">
              <a:rPr lang="en-US"/>
              <a:pPr/>
              <a:t>‹#›</a:t>
            </a:fld>
            <a:endParaRPr lang="en-US"/>
          </a:p>
        </p:txBody>
      </p:sp>
    </p:spTree>
    <p:extLst>
      <p:ext uri="{BB962C8B-B14F-4D97-AF65-F5344CB8AC3E}">
        <p14:creationId xmlns:p14="http://schemas.microsoft.com/office/powerpoint/2010/main" val="14507173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13BFB67-A630-AC4B-9F70-0E8A5C7378ED}" type="slidenum">
              <a:rPr lang="en-US"/>
              <a:pPr/>
              <a:t>‹#›</a:t>
            </a:fld>
            <a:endParaRPr lang="en-US"/>
          </a:p>
        </p:txBody>
      </p:sp>
    </p:spTree>
    <p:extLst>
      <p:ext uri="{BB962C8B-B14F-4D97-AF65-F5344CB8AC3E}">
        <p14:creationId xmlns:p14="http://schemas.microsoft.com/office/powerpoint/2010/main" val="614845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64E2B01-217A-B648-854A-79CC8C8376AE}" type="slidenum">
              <a:rPr lang="en-US"/>
              <a:pPr/>
              <a:t>‹#›</a:t>
            </a:fld>
            <a:endParaRPr lang="en-US"/>
          </a:p>
        </p:txBody>
      </p:sp>
    </p:spTree>
    <p:extLst>
      <p:ext uri="{BB962C8B-B14F-4D97-AF65-F5344CB8AC3E}">
        <p14:creationId xmlns:p14="http://schemas.microsoft.com/office/powerpoint/2010/main" val="24882556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7" name="Oval 5"/>
            <p:cNvSpPr>
              <a:spLocks noChangeArrowheads="1"/>
            </p:cNvSpPr>
            <p:nvPr/>
          </p:nvSpPr>
          <p:spPr bwMode="invGray">
            <a:xfrm>
              <a:off x="555"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 name="Oval 6"/>
            <p:cNvSpPr>
              <a:spLocks noChangeArrowheads="1"/>
            </p:cNvSpPr>
            <p:nvPr/>
          </p:nvSpPr>
          <p:spPr bwMode="invGray">
            <a:xfrm>
              <a:off x="555"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 name="Oval 7"/>
            <p:cNvSpPr>
              <a:spLocks noChangeArrowheads="1"/>
            </p:cNvSpPr>
            <p:nvPr/>
          </p:nvSpPr>
          <p:spPr bwMode="invGray">
            <a:xfrm>
              <a:off x="555"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 name="Oval 8"/>
            <p:cNvSpPr>
              <a:spLocks noChangeArrowheads="1"/>
            </p:cNvSpPr>
            <p:nvPr/>
          </p:nvSpPr>
          <p:spPr bwMode="invGray">
            <a:xfrm>
              <a:off x="555" y="65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 name="Oval 9"/>
            <p:cNvSpPr>
              <a:spLocks noChangeArrowheads="1"/>
            </p:cNvSpPr>
            <p:nvPr/>
          </p:nvSpPr>
          <p:spPr bwMode="invGray">
            <a:xfrm>
              <a:off x="555" y="79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 name="Oval 10"/>
            <p:cNvSpPr>
              <a:spLocks noChangeArrowheads="1"/>
            </p:cNvSpPr>
            <p:nvPr/>
          </p:nvSpPr>
          <p:spPr bwMode="invGray">
            <a:xfrm>
              <a:off x="555" y="93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3" name="Oval 11"/>
            <p:cNvSpPr>
              <a:spLocks noChangeArrowheads="1"/>
            </p:cNvSpPr>
            <p:nvPr/>
          </p:nvSpPr>
          <p:spPr bwMode="invGray">
            <a:xfrm>
              <a:off x="555" y="108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 name="Oval 12"/>
            <p:cNvSpPr>
              <a:spLocks noChangeArrowheads="1"/>
            </p:cNvSpPr>
            <p:nvPr/>
          </p:nvSpPr>
          <p:spPr bwMode="invGray">
            <a:xfrm>
              <a:off x="555" y="122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 name="Oval 13"/>
            <p:cNvSpPr>
              <a:spLocks noChangeArrowheads="1"/>
            </p:cNvSpPr>
            <p:nvPr/>
          </p:nvSpPr>
          <p:spPr bwMode="invGray">
            <a:xfrm>
              <a:off x="555" y="137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3318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43318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a:lvl1pPr>
          </a:lstStyle>
          <a:p>
            <a:fld id="{DAF7F71D-5079-0847-9522-BD4E7E2A0825}" type="slidenum">
              <a:rPr lang="en-US"/>
              <a:pPr/>
              <a:t>‹#›</a:t>
            </a:fld>
            <a:endParaRPr lang="en-US"/>
          </a:p>
        </p:txBody>
      </p:sp>
    </p:spTree>
    <p:extLst>
      <p:ext uri="{BB962C8B-B14F-4D97-AF65-F5344CB8AC3E}">
        <p14:creationId xmlns:p14="http://schemas.microsoft.com/office/powerpoint/2010/main" val="567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F6F6605-61FD-DC40-81F5-6407FACCFB4E}" type="slidenum">
              <a:rPr lang="en-US"/>
              <a:pPr/>
              <a:t>‹#›</a:t>
            </a:fld>
            <a:endParaRPr lang="en-US"/>
          </a:p>
        </p:txBody>
      </p:sp>
    </p:spTree>
    <p:extLst>
      <p:ext uri="{BB962C8B-B14F-4D97-AF65-F5344CB8AC3E}">
        <p14:creationId xmlns:p14="http://schemas.microsoft.com/office/powerpoint/2010/main" val="3243691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2215E55B-6CD7-8649-9718-E33D11C5BBF8}" type="slidenum">
              <a:rPr lang="en-US"/>
              <a:pPr/>
              <a:t>‹#›</a:t>
            </a:fld>
            <a:endParaRPr lang="en-US"/>
          </a:p>
        </p:txBody>
      </p:sp>
    </p:spTree>
    <p:extLst>
      <p:ext uri="{BB962C8B-B14F-4D97-AF65-F5344CB8AC3E}">
        <p14:creationId xmlns:p14="http://schemas.microsoft.com/office/powerpoint/2010/main" val="35441334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06DA6B16-6C18-BC48-A6CD-92513DD6E423}" type="slidenum">
              <a:rPr lang="en-US"/>
              <a:pPr/>
              <a:t>‹#›</a:t>
            </a:fld>
            <a:endParaRPr lang="en-US"/>
          </a:p>
        </p:txBody>
      </p:sp>
    </p:spTree>
    <p:extLst>
      <p:ext uri="{BB962C8B-B14F-4D97-AF65-F5344CB8AC3E}">
        <p14:creationId xmlns:p14="http://schemas.microsoft.com/office/powerpoint/2010/main" val="29056538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06E0D0F7-DBD8-B742-87A2-33321FD8400E}" type="slidenum">
              <a:rPr lang="en-US"/>
              <a:pPr/>
              <a:t>‹#›</a:t>
            </a:fld>
            <a:endParaRPr lang="en-US"/>
          </a:p>
        </p:txBody>
      </p:sp>
    </p:spTree>
    <p:extLst>
      <p:ext uri="{BB962C8B-B14F-4D97-AF65-F5344CB8AC3E}">
        <p14:creationId xmlns:p14="http://schemas.microsoft.com/office/powerpoint/2010/main" val="30204905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fld id="{FC9326F1-B939-9546-87B1-1FA691CAEBE6}" type="slidenum">
              <a:rPr lang="en-US"/>
              <a:pPr/>
              <a:t>‹#›</a:t>
            </a:fld>
            <a:endParaRPr lang="en-US"/>
          </a:p>
        </p:txBody>
      </p:sp>
    </p:spTree>
    <p:extLst>
      <p:ext uri="{BB962C8B-B14F-4D97-AF65-F5344CB8AC3E}">
        <p14:creationId xmlns:p14="http://schemas.microsoft.com/office/powerpoint/2010/main" val="17964314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fld id="{3FC8227A-21A5-B847-A163-74DCCBFB4802}" type="slidenum">
              <a:rPr lang="en-US"/>
              <a:pPr/>
              <a:t>‹#›</a:t>
            </a:fld>
            <a:endParaRPr lang="en-US"/>
          </a:p>
        </p:txBody>
      </p:sp>
    </p:spTree>
    <p:extLst>
      <p:ext uri="{BB962C8B-B14F-4D97-AF65-F5344CB8AC3E}">
        <p14:creationId xmlns:p14="http://schemas.microsoft.com/office/powerpoint/2010/main" val="42850328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fld id="{F3B26F34-6B8B-1346-90AD-0F5B00B4EA95}" type="slidenum">
              <a:rPr lang="en-US"/>
              <a:pPr/>
              <a:t>‹#›</a:t>
            </a:fld>
            <a:endParaRPr lang="en-US"/>
          </a:p>
        </p:txBody>
      </p:sp>
    </p:spTree>
    <p:extLst>
      <p:ext uri="{BB962C8B-B14F-4D97-AF65-F5344CB8AC3E}">
        <p14:creationId xmlns:p14="http://schemas.microsoft.com/office/powerpoint/2010/main" val="18597442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56883250-10F3-9D43-99A1-264A9BE29CAA}" type="slidenum">
              <a:rPr lang="en-US"/>
              <a:pPr/>
              <a:t>‹#›</a:t>
            </a:fld>
            <a:endParaRPr lang="en-US"/>
          </a:p>
        </p:txBody>
      </p:sp>
    </p:spTree>
    <p:extLst>
      <p:ext uri="{BB962C8B-B14F-4D97-AF65-F5344CB8AC3E}">
        <p14:creationId xmlns:p14="http://schemas.microsoft.com/office/powerpoint/2010/main" val="36228559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79ECB014-86FC-F143-B36E-14CC14256958}" type="slidenum">
              <a:rPr lang="en-US"/>
              <a:pPr/>
              <a:t>‹#›</a:t>
            </a:fld>
            <a:endParaRPr lang="en-US"/>
          </a:p>
        </p:txBody>
      </p:sp>
    </p:spTree>
    <p:extLst>
      <p:ext uri="{BB962C8B-B14F-4D97-AF65-F5344CB8AC3E}">
        <p14:creationId xmlns:p14="http://schemas.microsoft.com/office/powerpoint/2010/main" val="9652540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E4EA6FBC-76A1-6644-A544-378A76D05D00}" type="slidenum">
              <a:rPr lang="en-US"/>
              <a:pPr/>
              <a:t>‹#›</a:t>
            </a:fld>
            <a:endParaRPr lang="en-US"/>
          </a:p>
        </p:txBody>
      </p:sp>
    </p:spTree>
    <p:extLst>
      <p:ext uri="{BB962C8B-B14F-4D97-AF65-F5344CB8AC3E}">
        <p14:creationId xmlns:p14="http://schemas.microsoft.com/office/powerpoint/2010/main" val="2857519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2955E3A2-781F-AB47-ADA8-6E9549EE4B19}" type="slidenum">
              <a:rPr lang="en-US"/>
              <a:pPr/>
              <a:t>‹#›</a:t>
            </a:fld>
            <a:endParaRPr lang="en-US"/>
          </a:p>
        </p:txBody>
      </p:sp>
    </p:spTree>
    <p:extLst>
      <p:ext uri="{BB962C8B-B14F-4D97-AF65-F5344CB8AC3E}">
        <p14:creationId xmlns:p14="http://schemas.microsoft.com/office/powerpoint/2010/main" val="34599442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3.xml"/><Relationship Id="rId13" Type="http://schemas.openxmlformats.org/officeDocument/2006/relationships/image" Target="../media/image5.jpeg"/><Relationship Id="rId14" Type="http://schemas.openxmlformats.org/officeDocument/2006/relationships/image" Target="../media/image6.jpeg"/><Relationship Id="rId15" Type="http://schemas.openxmlformats.org/officeDocument/2006/relationships/image" Target="../media/image7.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134.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45.xml"/><Relationship Id="rId12" Type="http://schemas.openxmlformats.org/officeDocument/2006/relationships/theme" Target="../theme/theme15.xml"/><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e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E2907B4-4356-6B4A-BCD3-60F2DAC1E81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381" r:id="rId1"/>
    <p:sldLayoutId id="2147485382" r:id="rId2"/>
    <p:sldLayoutId id="2147485383" r:id="rId3"/>
    <p:sldLayoutId id="2147485384" r:id="rId4"/>
    <p:sldLayoutId id="2147485385" r:id="rId5"/>
    <p:sldLayoutId id="2147485386" r:id="rId6"/>
    <p:sldLayoutId id="2147485387" r:id="rId7"/>
    <p:sldLayoutId id="2147485388" r:id="rId8"/>
    <p:sldLayoutId id="2147485389" r:id="rId9"/>
    <p:sldLayoutId id="2147485390" r:id="rId10"/>
    <p:sldLayoutId id="2147485391"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5D244FD8-16B9-3C4E-9958-C535A81C109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502" r:id="rId1"/>
    <p:sldLayoutId id="2147485503" r:id="rId2"/>
    <p:sldLayoutId id="2147485504" r:id="rId3"/>
    <p:sldLayoutId id="2147485505" r:id="rId4"/>
    <p:sldLayoutId id="2147485506" r:id="rId5"/>
    <p:sldLayoutId id="2147485507" r:id="rId6"/>
    <p:sldLayoutId id="2147485508" r:id="rId7"/>
    <p:sldLayoutId id="2147485509" r:id="rId8"/>
    <p:sldLayoutId id="2147485510" r:id="rId9"/>
    <p:sldLayoutId id="2147485511" r:id="rId10"/>
    <p:sldLayoutId id="2147485512"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E601A376-25B3-914F-AE3F-4B4F1C0DB9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513" r:id="rId1"/>
    <p:sldLayoutId id="2147485514" r:id="rId2"/>
    <p:sldLayoutId id="2147485515" r:id="rId3"/>
    <p:sldLayoutId id="2147485516" r:id="rId4"/>
    <p:sldLayoutId id="2147485517" r:id="rId5"/>
    <p:sldLayoutId id="2147485518" r:id="rId6"/>
    <p:sldLayoutId id="2147485519" r:id="rId7"/>
    <p:sldLayoutId id="2147485520" r:id="rId8"/>
    <p:sldLayoutId id="2147485521" r:id="rId9"/>
    <p:sldLayoutId id="2147485522" r:id="rId10"/>
    <p:sldLayoutId id="2147485523"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b="1">
                <a:solidFill>
                  <a:srgbClr val="FFFFFF"/>
                </a:solidFill>
              </a:defRPr>
            </a:lvl1pPr>
          </a:lstStyle>
          <a:p>
            <a:fld id="{37B521D2-64D8-904E-84F6-4CD28C73438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524" r:id="rId1"/>
  </p:sldLayoutIdLst>
  <p:transition xmlns:p14="http://schemas.microsoft.com/office/powerpoint/2010/main">
    <p:random/>
  </p:transition>
  <p:txStyles>
    <p:titleStyle>
      <a:lvl1pPr algn="ctr" rtl="0" eaLnBrk="0" fontAlgn="base" hangingPunct="0">
        <a:spcBef>
          <a:spcPct val="0"/>
        </a:spcBef>
        <a:spcAft>
          <a:spcPct val="0"/>
        </a:spcAft>
        <a:defRPr sz="4400" b="1">
          <a:solidFill>
            <a:schemeClr val="bg1"/>
          </a:solidFill>
          <a:latin typeface="+mj-lt"/>
          <a:ea typeface="MS PGothic" charset="0"/>
          <a:cs typeface="MS PGothic" charset="0"/>
        </a:defRPr>
      </a:lvl1pPr>
      <a:lvl2pPr algn="ctr" rtl="0" eaLnBrk="0" fontAlgn="base" hangingPunct="0">
        <a:spcBef>
          <a:spcPct val="0"/>
        </a:spcBef>
        <a:spcAft>
          <a:spcPct val="0"/>
        </a:spcAft>
        <a:defRPr sz="4400" b="1">
          <a:solidFill>
            <a:schemeClr val="bg1"/>
          </a:solidFill>
          <a:latin typeface="Arial" charset="0"/>
          <a:ea typeface="MS PGothic" charset="0"/>
          <a:cs typeface="MS PGothic" charset="0"/>
        </a:defRPr>
      </a:lvl2pPr>
      <a:lvl3pPr algn="ctr" rtl="0" eaLnBrk="0" fontAlgn="base" hangingPunct="0">
        <a:spcBef>
          <a:spcPct val="0"/>
        </a:spcBef>
        <a:spcAft>
          <a:spcPct val="0"/>
        </a:spcAft>
        <a:defRPr sz="4400" b="1">
          <a:solidFill>
            <a:schemeClr val="bg1"/>
          </a:solidFill>
          <a:latin typeface="Arial" charset="0"/>
          <a:ea typeface="MS PGothic" charset="0"/>
          <a:cs typeface="MS PGothic" charset="0"/>
        </a:defRPr>
      </a:lvl3pPr>
      <a:lvl4pPr algn="ctr" rtl="0" eaLnBrk="0" fontAlgn="base" hangingPunct="0">
        <a:spcBef>
          <a:spcPct val="0"/>
        </a:spcBef>
        <a:spcAft>
          <a:spcPct val="0"/>
        </a:spcAft>
        <a:defRPr sz="4400" b="1">
          <a:solidFill>
            <a:schemeClr val="bg1"/>
          </a:solidFill>
          <a:latin typeface="Arial" charset="0"/>
          <a:ea typeface="MS PGothic" charset="0"/>
          <a:cs typeface="MS PGothic" charset="0"/>
        </a:defRPr>
      </a:lvl4pPr>
      <a:lvl5pPr algn="ctr" rtl="0" eaLnBrk="0" fontAlgn="base" hangingPunct="0">
        <a:spcBef>
          <a:spcPct val="0"/>
        </a:spcBef>
        <a:spcAft>
          <a:spcPct val="0"/>
        </a:spcAft>
        <a:defRPr sz="4400" b="1">
          <a:solidFill>
            <a:schemeClr val="bg1"/>
          </a:solidFill>
          <a:latin typeface="Arial" charset="0"/>
          <a:ea typeface="MS PGothic" charset="0"/>
          <a:cs typeface="MS PGothic"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b="1">
          <a:solidFill>
            <a:schemeClr val="bg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b="1">
          <a:solidFill>
            <a:schemeClr val="bg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b="1">
          <a:solidFill>
            <a:schemeClr val="bg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b="1">
          <a:solidFill>
            <a:schemeClr val="bg1"/>
          </a:solidFill>
          <a:latin typeface="+mn-lt"/>
          <a:ea typeface="MS PGothic" charset="0"/>
          <a:cs typeface="MS PGothic" charset="0"/>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43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charset="0"/>
                <a:ea typeface="ＭＳ Ｐゴシック" charset="0"/>
                <a:cs typeface="+mn-cs"/>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charset="0"/>
                <a:ea typeface="ＭＳ Ｐゴシック" charset="0"/>
                <a:cs typeface="+mn-cs"/>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fld id="{733DB71F-D0C6-0744-A514-2AC1E92067A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525" r:id="rId1"/>
    <p:sldLayoutId id="2147485433" r:id="rId2"/>
    <p:sldLayoutId id="2147485434" r:id="rId3"/>
    <p:sldLayoutId id="2147485435" r:id="rId4"/>
    <p:sldLayoutId id="2147485436" r:id="rId5"/>
    <p:sldLayoutId id="2147485437" r:id="rId6"/>
    <p:sldLayoutId id="2147485438" r:id="rId7"/>
    <p:sldLayoutId id="2147485439" r:id="rId8"/>
    <p:sldLayoutId id="2147485440" r:id="rId9"/>
    <p:sldLayoutId id="2147485441" r:id="rId10"/>
    <p:sldLayoutId id="2147485442" r:id="rId1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S PGothic" charset="0"/>
          <a:cs typeface="MS PGothic" charset="0"/>
        </a:defRPr>
      </a:lvl1pPr>
      <a:lvl2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2pPr>
      <a:lvl3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3pPr>
      <a:lvl4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4pPr>
      <a:lvl5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S PGothic" charset="0"/>
          <a:cs typeface="MS PGothic" charset="0"/>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5364"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fld id="{019BA9AA-FB2A-0E46-82D1-F682FD52F1B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443" r:id="rId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S PGothic" charset="0"/>
          <a:cs typeface="MS PGothic" charset="0"/>
        </a:defRPr>
      </a:lvl1pPr>
      <a:lvl2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2pPr>
      <a:lvl3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3pPr>
      <a:lvl4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4pPr>
      <a:lvl5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S PGothic" charset="0"/>
          <a:cs typeface="MS PGothic" charset="0"/>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pPr/>
              <a:t>‹#›</a:t>
            </a:fld>
            <a:endParaRPr lang="en-US" smtClean="0"/>
          </a:p>
        </p:txBody>
      </p:sp>
    </p:spTree>
    <p:extLst>
      <p:ext uri="{BB962C8B-B14F-4D97-AF65-F5344CB8AC3E}">
        <p14:creationId xmlns:p14="http://schemas.microsoft.com/office/powerpoint/2010/main" val="3649906293"/>
      </p:ext>
    </p:extLst>
  </p:cSld>
  <p:clrMap bg1="lt1" tx1="dk1" bg2="lt2" tx2="dk2" accent1="accent1" accent2="accent2" accent3="accent3" accent4="accent4" accent5="accent5" accent6="accent6" hlink="hlink" folHlink="folHlink"/>
  <p:sldLayoutIdLst>
    <p:sldLayoutId id="2147485527" r:id="rId1"/>
    <p:sldLayoutId id="2147485528" r:id="rId2"/>
    <p:sldLayoutId id="2147485529" r:id="rId3"/>
    <p:sldLayoutId id="2147485530" r:id="rId4"/>
    <p:sldLayoutId id="2147485531" r:id="rId5"/>
    <p:sldLayoutId id="2147485532" r:id="rId6"/>
    <p:sldLayoutId id="2147485533" r:id="rId7"/>
    <p:sldLayoutId id="2147485534" r:id="rId8"/>
    <p:sldLayoutId id="2147485535" r:id="rId9"/>
    <p:sldLayoutId id="2147485536" r:id="rId10"/>
    <p:sldLayoutId id="2147485537"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286000"/>
            <a:ext cx="9144000" cy="3581400"/>
            <a:chOff x="0" y="1968"/>
            <a:chExt cx="5760" cy="2256"/>
          </a:xfrm>
        </p:grpSpPr>
        <p:sp>
          <p:nvSpPr>
            <p:cNvPr id="3081"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82"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83"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84"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85"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86"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87"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88"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89"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90"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91"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92"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93"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94"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95"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96"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97"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98"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099"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00"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01"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02"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03"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04"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05"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06"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07"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08"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09"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10"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11"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12"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13"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14"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15"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16"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17"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18"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19"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20"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21"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22"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23"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24"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25"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26"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27"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28"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29"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30"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31"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32"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33"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34"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35"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36"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37"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38"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39"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40"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41"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42"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143"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grpSp>
      <p:sp>
        <p:nvSpPr>
          <p:cNvPr id="3075"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3076"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9462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FFFF"/>
                </a:solidFill>
                <a:latin typeface="Helvetica" charset="0"/>
                <a:ea typeface="Osaka" charset="-128"/>
                <a:cs typeface="Osaka" charset="-128"/>
              </a:defRPr>
            </a:lvl1pPr>
          </a:lstStyle>
          <a:p>
            <a:pPr>
              <a:defRPr/>
            </a:pPr>
            <a:endParaRPr lang="en-US" altLang="ja-JP"/>
          </a:p>
        </p:txBody>
      </p:sp>
      <p:sp>
        <p:nvSpPr>
          <p:cNvPr id="19462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128"/>
                <a:cs typeface="Osaka" charset="-128"/>
              </a:defRPr>
            </a:lvl1pPr>
          </a:lstStyle>
          <a:p>
            <a:pPr>
              <a:defRPr/>
            </a:pPr>
            <a:endParaRPr lang="en-US" altLang="ja-JP"/>
          </a:p>
        </p:txBody>
      </p:sp>
      <p:sp>
        <p:nvSpPr>
          <p:cNvPr id="19463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fld id="{A522B520-A230-9643-8E95-DE5BBC4E0FCD}" type="slidenum">
              <a:rPr lang="en-US" altLang="ja-JP"/>
              <a:pPr/>
              <a:t>‹#›</a:t>
            </a:fld>
            <a:endParaRPr lang="en-US" altLang="ja-JP"/>
          </a:p>
        </p:txBody>
      </p:sp>
      <p:pic>
        <p:nvPicPr>
          <p:cNvPr id="3080" name="Picture 7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5455" r:id="rId1"/>
    <p:sldLayoutId id="2147485392" r:id="rId2"/>
    <p:sldLayoutId id="2147485393" r:id="rId3"/>
    <p:sldLayoutId id="2147485394" r:id="rId4"/>
    <p:sldLayoutId id="2147485395" r:id="rId5"/>
    <p:sldLayoutId id="2147485396" r:id="rId6"/>
    <p:sldLayoutId id="2147485397" r:id="rId7"/>
    <p:sldLayoutId id="2147485398" r:id="rId8"/>
    <p:sldLayoutId id="2147485399" r:id="rId9"/>
    <p:sldLayoutId id="2147485400" r:id="rId10"/>
    <p:sldLayoutId id="2147485401"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2pPr>
      <a:lvl3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3pPr>
      <a:lvl4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4pPr>
      <a:lvl5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5pPr>
      <a:lvl6pPr marL="4572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6pPr>
      <a:lvl7pPr marL="9144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7pPr>
      <a:lvl8pPr marL="13716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8pPr>
      <a:lvl9pPr marL="18288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762000"/>
            <a:ext cx="6934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4099" name="Rectangle 3"/>
          <p:cNvSpPr>
            <a:spLocks noGrp="1" noChangeArrowheads="1"/>
          </p:cNvSpPr>
          <p:nvPr>
            <p:ph type="body" idx="1"/>
          </p:nvPr>
        </p:nvSpPr>
        <p:spPr bwMode="auto">
          <a:xfrm>
            <a:off x="990600" y="19812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35556" name="Rectangle 4"/>
          <p:cNvSpPr>
            <a:spLocks noGrp="1" noChangeArrowheads="1"/>
          </p:cNvSpPr>
          <p:nvPr>
            <p:ph type="dt" sz="half" idx="2"/>
          </p:nvPr>
        </p:nvSpPr>
        <p:spPr bwMode="auto">
          <a:xfrm>
            <a:off x="990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Verdana" pitchFamily="-112" charset="0"/>
                <a:ea typeface="MS Pゴシック" pitchFamily="-92" charset="-128"/>
                <a:cs typeface="MS Pゴシック" pitchFamily="-92" charset="-128"/>
              </a:defRPr>
            </a:lvl1pPr>
          </a:lstStyle>
          <a:p>
            <a:pPr>
              <a:defRPr/>
            </a:pPr>
            <a:endParaRPr lang="en-US"/>
          </a:p>
        </p:txBody>
      </p:sp>
      <p:sp>
        <p:nvSpPr>
          <p:cNvPr id="535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Verdana" pitchFamily="-112" charset="0"/>
                <a:ea typeface="MS Pゴシック" pitchFamily="-92" charset="-128"/>
                <a:cs typeface="MS Pゴシック" pitchFamily="-92" charset="-128"/>
              </a:defRPr>
            </a:lvl1pPr>
          </a:lstStyle>
          <a:p>
            <a:pPr>
              <a:defRPr/>
            </a:pPr>
            <a:endParaRPr lang="en-US"/>
          </a:p>
        </p:txBody>
      </p:sp>
      <p:sp>
        <p:nvSpPr>
          <p:cNvPr id="535558" name="Rectangle 6"/>
          <p:cNvSpPr>
            <a:spLocks noGrp="1" noChangeArrowheads="1"/>
          </p:cNvSpPr>
          <p:nvPr>
            <p:ph type="sldNum" sz="quarter" idx="4"/>
          </p:nvPr>
        </p:nvSpPr>
        <p:spPr bwMode="auto">
          <a:xfrm>
            <a:off x="6324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Verdana" charset="0"/>
                <a:ea typeface="MS Pゴシック" charset="0"/>
                <a:cs typeface="MS Pゴシック" charset="0"/>
              </a:defRPr>
            </a:lvl1pPr>
          </a:lstStyle>
          <a:p>
            <a:fld id="{50D96979-6579-B14B-8326-3212459DD55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5456" r:id="rId1"/>
    <p:sldLayoutId id="2147485402" r:id="rId2"/>
    <p:sldLayoutId id="2147485403" r:id="rId3"/>
    <p:sldLayoutId id="2147485404" r:id="rId4"/>
    <p:sldLayoutId id="2147485405" r:id="rId5"/>
    <p:sldLayoutId id="2147485406" r:id="rId6"/>
    <p:sldLayoutId id="2147485407" r:id="rId7"/>
    <p:sldLayoutId id="2147485408" r:id="rId8"/>
    <p:sldLayoutId id="2147485409" r:id="rId9"/>
    <p:sldLayoutId id="2147485410" r:id="rId10"/>
    <p:sldLayoutId id="2147485411" r:id="rId11"/>
  </p:sldLayoutIdLst>
  <p:txStyles>
    <p:titleStyle>
      <a:lvl1pPr algn="ctr" rtl="0" eaLnBrk="0" fontAlgn="base" hangingPunct="0">
        <a:spcBef>
          <a:spcPct val="0"/>
        </a:spcBef>
        <a:spcAft>
          <a:spcPct val="0"/>
        </a:spcAft>
        <a:defRPr sz="4000">
          <a:solidFill>
            <a:schemeClr val="tx2"/>
          </a:solidFill>
          <a:latin typeface="+mj-lt"/>
          <a:ea typeface="MS PGothic" charset="0"/>
          <a:cs typeface="+mj-cs"/>
        </a:defRPr>
      </a:lvl1pPr>
      <a:lvl2pPr algn="ctr" rtl="0" eaLnBrk="0" fontAlgn="base" hangingPunct="0">
        <a:spcBef>
          <a:spcPct val="0"/>
        </a:spcBef>
        <a:spcAft>
          <a:spcPct val="0"/>
        </a:spcAft>
        <a:defRPr sz="4000">
          <a:solidFill>
            <a:schemeClr val="tx2"/>
          </a:solidFill>
          <a:latin typeface="Verdana" pitchFamily="-112" charset="0"/>
          <a:ea typeface="MS PGothic" charset="0"/>
          <a:cs typeface="MS Pゴシック" pitchFamily="-92" charset="-128"/>
        </a:defRPr>
      </a:lvl2pPr>
      <a:lvl3pPr algn="ctr" rtl="0" eaLnBrk="0" fontAlgn="base" hangingPunct="0">
        <a:spcBef>
          <a:spcPct val="0"/>
        </a:spcBef>
        <a:spcAft>
          <a:spcPct val="0"/>
        </a:spcAft>
        <a:defRPr sz="4000">
          <a:solidFill>
            <a:schemeClr val="tx2"/>
          </a:solidFill>
          <a:latin typeface="Verdana" pitchFamily="-112" charset="0"/>
          <a:ea typeface="MS PGothic" charset="0"/>
          <a:cs typeface="MS Pゴシック" pitchFamily="-92" charset="-128"/>
        </a:defRPr>
      </a:lvl3pPr>
      <a:lvl4pPr algn="ctr" rtl="0" eaLnBrk="0" fontAlgn="base" hangingPunct="0">
        <a:spcBef>
          <a:spcPct val="0"/>
        </a:spcBef>
        <a:spcAft>
          <a:spcPct val="0"/>
        </a:spcAft>
        <a:defRPr sz="4000">
          <a:solidFill>
            <a:schemeClr val="tx2"/>
          </a:solidFill>
          <a:latin typeface="Verdana" pitchFamily="-112" charset="0"/>
          <a:ea typeface="MS PGothic" charset="0"/>
          <a:cs typeface="MS Pゴシック" pitchFamily="-92" charset="-128"/>
        </a:defRPr>
      </a:lvl4pPr>
      <a:lvl5pPr algn="ctr" rtl="0" eaLnBrk="0" fontAlgn="base" hangingPunct="0">
        <a:spcBef>
          <a:spcPct val="0"/>
        </a:spcBef>
        <a:spcAft>
          <a:spcPct val="0"/>
        </a:spcAft>
        <a:defRPr sz="4000">
          <a:solidFill>
            <a:schemeClr val="tx2"/>
          </a:solidFill>
          <a:latin typeface="Verdana" pitchFamily="-112" charset="0"/>
          <a:ea typeface="MS PGothic" charset="0"/>
          <a:cs typeface="MS Pゴシック" pitchFamily="-92" charset="-128"/>
        </a:defRPr>
      </a:lvl5pPr>
      <a:lvl6pPr marL="4572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6pPr>
      <a:lvl7pPr marL="9144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7pPr>
      <a:lvl8pPr marL="13716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8pPr>
      <a:lvl9pPr marL="18288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6350"/>
            <a:ext cx="9118600" cy="6832600"/>
            <a:chOff x="4" y="4"/>
            <a:chExt cx="5744" cy="4304"/>
          </a:xfrm>
        </p:grpSpPr>
        <p:sp>
          <p:nvSpPr>
            <p:cNvPr id="512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zh-CN" altLang="en-US">
                <a:solidFill>
                  <a:srgbClr val="FFFFFF"/>
                </a:solidFill>
                <a:latin typeface="Times New Roman" charset="0"/>
              </a:endParaRPr>
            </a:p>
          </p:txBody>
        </p:sp>
        <p:grpSp>
          <p:nvGrpSpPr>
            <p:cNvPr id="5126" name="Group 4"/>
            <p:cNvGrpSpPr>
              <a:grpSpLocks/>
            </p:cNvGrpSpPr>
            <p:nvPr/>
          </p:nvGrpSpPr>
          <p:grpSpPr bwMode="auto">
            <a:xfrm>
              <a:off x="288" y="225"/>
              <a:ext cx="5185" cy="3895"/>
              <a:chOff x="288" y="225"/>
              <a:chExt cx="5185" cy="3895"/>
            </a:xfrm>
          </p:grpSpPr>
          <p:sp>
            <p:nvSpPr>
              <p:cNvPr id="512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5128" name="Group 6"/>
              <p:cNvGrpSpPr>
                <a:grpSpLocks/>
              </p:cNvGrpSpPr>
              <p:nvPr/>
            </p:nvGrpSpPr>
            <p:grpSpPr bwMode="auto">
              <a:xfrm>
                <a:off x="288" y="231"/>
                <a:ext cx="86" cy="3889"/>
                <a:chOff x="288" y="231"/>
                <a:chExt cx="86" cy="3889"/>
              </a:xfrm>
            </p:grpSpPr>
            <p:sp>
              <p:nvSpPr>
                <p:cNvPr id="513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3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9" name="Group 9"/>
              <p:cNvGrpSpPr>
                <a:grpSpLocks/>
              </p:cNvGrpSpPr>
              <p:nvPr/>
            </p:nvGrpSpPr>
            <p:grpSpPr bwMode="auto">
              <a:xfrm>
                <a:off x="5386" y="225"/>
                <a:ext cx="87" cy="3886"/>
                <a:chOff x="5386" y="225"/>
                <a:chExt cx="87" cy="3886"/>
              </a:xfrm>
            </p:grpSpPr>
            <p:sp>
              <p:nvSpPr>
                <p:cNvPr id="513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3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513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3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solidFill>
                    <a:srgbClr val="FFFFFF"/>
                  </a:solidFill>
                  <a:latin typeface="Times New Roman" charset="0"/>
                </a:endParaRPr>
              </a:p>
            </p:txBody>
          </p:sp>
        </p:grpSp>
      </p:grpSp>
      <p:sp>
        <p:nvSpPr>
          <p:cNvPr id="5123" name="Rectangle 14"/>
          <p:cNvSpPr>
            <a:spLocks noGrp="1" noChangeArrowheads="1"/>
          </p:cNvSpPr>
          <p:nvPr>
            <p:ph type="title"/>
          </p:nvPr>
        </p:nvSpPr>
        <p:spPr bwMode="auto">
          <a:xfrm>
            <a:off x="671513" y="6143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altLang="zh-CN"/>
              <a:t>Click to edit Master title style</a:t>
            </a:r>
          </a:p>
        </p:txBody>
      </p:sp>
      <p:sp>
        <p:nvSpPr>
          <p:cNvPr id="5124" name="Rectangle 15"/>
          <p:cNvSpPr>
            <a:spLocks noGrp="1" noChangeArrowheads="1"/>
          </p:cNvSpPr>
          <p:nvPr>
            <p:ph type="body" idx="1"/>
          </p:nvPr>
        </p:nvSpPr>
        <p:spPr bwMode="auto">
          <a:xfrm>
            <a:off x="67151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dk2" tx1="lt1" bg2="dk1" tx2="lt2" accent1="accent1" accent2="accent2" accent3="accent3" accent4="accent4" accent5="accent5" accent6="accent6" hlink="hlink" folHlink="folHlink"/>
  <p:sldLayoutIdLst>
    <p:sldLayoutId id="2147485412" r:id="rId1"/>
    <p:sldLayoutId id="2147485413" r:id="rId2"/>
    <p:sldLayoutId id="2147485414" r:id="rId3"/>
    <p:sldLayoutId id="2147485415" r:id="rId4"/>
    <p:sldLayoutId id="2147485416" r:id="rId5"/>
    <p:sldLayoutId id="2147485417" r:id="rId6"/>
    <p:sldLayoutId id="2147485418" r:id="rId7"/>
    <p:sldLayoutId id="2147485419" r:id="rId8"/>
    <p:sldLayoutId id="2147485420" r:id="rId9"/>
    <p:sldLayoutId id="2147485421" r:id="rId10"/>
    <p:sldLayoutId id="2147485422" r:id="rId11"/>
  </p:sldLayoutIdLst>
  <p:txStyles>
    <p:titleStyle>
      <a:lvl1pPr algn="ctr" rtl="0" eaLnBrk="0" fontAlgn="base" hangingPunct="0">
        <a:spcBef>
          <a:spcPct val="0"/>
        </a:spcBef>
        <a:spcAft>
          <a:spcPct val="0"/>
        </a:spcAft>
        <a:defRPr sz="4400">
          <a:solidFill>
            <a:schemeClr val="tx2"/>
          </a:solidFill>
          <a:latin typeface="+mj-lt"/>
          <a:ea typeface="SimSun" charset="0"/>
          <a:cs typeface="SimSun" charset="0"/>
        </a:defRPr>
      </a:lvl1pPr>
      <a:lvl2pPr algn="ctr" rtl="0" eaLnBrk="0" fontAlgn="base" hangingPunct="0">
        <a:spcBef>
          <a:spcPct val="0"/>
        </a:spcBef>
        <a:spcAft>
          <a:spcPct val="0"/>
        </a:spcAft>
        <a:defRPr sz="4400">
          <a:solidFill>
            <a:schemeClr val="tx2"/>
          </a:solidFill>
          <a:latin typeface="Times" pitchFamily="18" charset="0"/>
          <a:ea typeface="SimSun" charset="0"/>
          <a:cs typeface="SimSun" charset="0"/>
        </a:defRPr>
      </a:lvl2pPr>
      <a:lvl3pPr algn="ctr" rtl="0" eaLnBrk="0" fontAlgn="base" hangingPunct="0">
        <a:spcBef>
          <a:spcPct val="0"/>
        </a:spcBef>
        <a:spcAft>
          <a:spcPct val="0"/>
        </a:spcAft>
        <a:defRPr sz="4400">
          <a:solidFill>
            <a:schemeClr val="tx2"/>
          </a:solidFill>
          <a:latin typeface="Times" pitchFamily="18" charset="0"/>
          <a:ea typeface="SimSun" charset="0"/>
          <a:cs typeface="SimSun" charset="0"/>
        </a:defRPr>
      </a:lvl3pPr>
      <a:lvl4pPr algn="ctr" rtl="0" eaLnBrk="0" fontAlgn="base" hangingPunct="0">
        <a:spcBef>
          <a:spcPct val="0"/>
        </a:spcBef>
        <a:spcAft>
          <a:spcPct val="0"/>
        </a:spcAft>
        <a:defRPr sz="4400">
          <a:solidFill>
            <a:schemeClr val="tx2"/>
          </a:solidFill>
          <a:latin typeface="Times" pitchFamily="18" charset="0"/>
          <a:ea typeface="SimSun" charset="0"/>
          <a:cs typeface="SimSun" charset="0"/>
        </a:defRPr>
      </a:lvl4pPr>
      <a:lvl5pPr algn="ctr" rtl="0" eaLnBrk="0" fontAlgn="base" hangingPunct="0">
        <a:spcBef>
          <a:spcPct val="0"/>
        </a:spcBef>
        <a:spcAft>
          <a:spcPct val="0"/>
        </a:spcAft>
        <a:defRPr sz="4400">
          <a:solidFill>
            <a:schemeClr val="tx2"/>
          </a:solidFill>
          <a:latin typeface="Times" pitchFamily="18" charset="0"/>
          <a:ea typeface="SimSun" charset="0"/>
          <a:cs typeface="SimSun" charset="0"/>
        </a:defRPr>
      </a:lvl5pPr>
      <a:lvl6pPr marL="457200" algn="ctr" rtl="0" fontAlgn="base">
        <a:spcBef>
          <a:spcPct val="0"/>
        </a:spcBef>
        <a:spcAft>
          <a:spcPct val="0"/>
        </a:spcAft>
        <a:defRPr sz="4400">
          <a:solidFill>
            <a:schemeClr val="tx2"/>
          </a:solidFill>
          <a:latin typeface="Times" pitchFamily="18" charset="0"/>
          <a:ea typeface="宋体" charset="-122"/>
        </a:defRPr>
      </a:lvl6pPr>
      <a:lvl7pPr marL="914400" algn="ctr" rtl="0" fontAlgn="base">
        <a:spcBef>
          <a:spcPct val="0"/>
        </a:spcBef>
        <a:spcAft>
          <a:spcPct val="0"/>
        </a:spcAft>
        <a:defRPr sz="4400">
          <a:solidFill>
            <a:schemeClr val="tx2"/>
          </a:solidFill>
          <a:latin typeface="Times" pitchFamily="18" charset="0"/>
          <a:ea typeface="宋体" charset="-122"/>
        </a:defRPr>
      </a:lvl7pPr>
      <a:lvl8pPr marL="1371600" algn="ctr" rtl="0" fontAlgn="base">
        <a:spcBef>
          <a:spcPct val="0"/>
        </a:spcBef>
        <a:spcAft>
          <a:spcPct val="0"/>
        </a:spcAft>
        <a:defRPr sz="4400">
          <a:solidFill>
            <a:schemeClr val="tx2"/>
          </a:solidFill>
          <a:latin typeface="Times" pitchFamily="18" charset="0"/>
          <a:ea typeface="宋体" charset="-122"/>
        </a:defRPr>
      </a:lvl8pPr>
      <a:lvl9pPr marL="1828800" algn="ctr" rtl="0" fontAlgn="base">
        <a:spcBef>
          <a:spcPct val="0"/>
        </a:spcBef>
        <a:spcAft>
          <a:spcPct val="0"/>
        </a:spcAft>
        <a:defRPr sz="4400">
          <a:solidFill>
            <a:schemeClr val="tx2"/>
          </a:solidFill>
          <a:latin typeface="Times" pitchFamily="18" charset="0"/>
          <a:ea typeface="宋体" charset="-122"/>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latin typeface="+mn-lt"/>
          <a:ea typeface="SimSun" charset="0"/>
          <a:cs typeface="SimSun"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ea typeface="SimSun" charset="0"/>
          <a:cs typeface="SimSun"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SimSun" charset="0"/>
          <a:cs typeface="SimSun"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SimSun" charset="0"/>
          <a:cs typeface="SimSun"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SimSun" charset="0"/>
          <a:cs typeface="SimSun" charset="0"/>
        </a:defRPr>
      </a:lvl5pPr>
      <a:lvl6pPr marL="2514600" indent="-228600" algn="l" rtl="0" fontAlgn="base">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14E9AEF3-E7B5-DC46-844D-505C2C2EDF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457" r:id="rId1"/>
    <p:sldLayoutId id="2147485458" r:id="rId2"/>
    <p:sldLayoutId id="2147485459" r:id="rId3"/>
    <p:sldLayoutId id="2147485460" r:id="rId4"/>
    <p:sldLayoutId id="2147485461" r:id="rId5"/>
    <p:sldLayoutId id="2147485462" r:id="rId6"/>
    <p:sldLayoutId id="2147485463" r:id="rId7"/>
    <p:sldLayoutId id="2147485464" r:id="rId8"/>
    <p:sldLayoutId id="2147485465" r:id="rId9"/>
    <p:sldLayoutId id="2147485466" r:id="rId10"/>
    <p:sldLayoutId id="2147485467"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CN"/>
              <a:t>Click to edit Master title style</a:t>
            </a:r>
          </a:p>
        </p:txBody>
      </p:sp>
      <p:sp>
        <p:nvSpPr>
          <p:cNvPr id="7171" name="Rectangle 3"/>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38948" name="Rectangle 4"/>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rgbClr val="000000"/>
                </a:solidFill>
                <a:ea typeface="ＭＳ Ｐゴシック" pitchFamily="-112" charset="-128"/>
                <a:cs typeface="ＭＳ Ｐゴシック" pitchFamily="-112" charset="-128"/>
              </a:defRPr>
            </a:lvl1pPr>
          </a:lstStyle>
          <a:p>
            <a:pPr>
              <a:defRPr/>
            </a:pPr>
            <a:endParaRPr lang="en-US"/>
          </a:p>
        </p:txBody>
      </p:sp>
      <p:sp>
        <p:nvSpPr>
          <p:cNvPr id="338949"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rgbClr val="000000"/>
                </a:solidFill>
                <a:ea typeface="ＭＳ Ｐゴシック" pitchFamily="-112" charset="-128"/>
                <a:cs typeface="ＭＳ Ｐゴシック" pitchFamily="-112" charset="-128"/>
              </a:defRPr>
            </a:lvl1pPr>
          </a:lstStyle>
          <a:p>
            <a:pPr>
              <a:defRPr/>
            </a:pPr>
            <a:endParaRPr lang="en-US"/>
          </a:p>
        </p:txBody>
      </p:sp>
      <p:sp>
        <p:nvSpPr>
          <p:cNvPr id="338950"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rgbClr val="000000"/>
                </a:solidFill>
              </a:defRPr>
            </a:lvl1pPr>
          </a:lstStyle>
          <a:p>
            <a:fld id="{64CD334C-140A-C442-83CF-55C962C3D1B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468" r:id="rId1"/>
    <p:sldLayoutId id="2147485469" r:id="rId2"/>
    <p:sldLayoutId id="2147485470" r:id="rId3"/>
    <p:sldLayoutId id="2147485471" r:id="rId4"/>
    <p:sldLayoutId id="2147485472" r:id="rId5"/>
    <p:sldLayoutId id="2147485473" r:id="rId6"/>
    <p:sldLayoutId id="2147485474" r:id="rId7"/>
    <p:sldLayoutId id="2147485475" r:id="rId8"/>
    <p:sldLayoutId id="2147485476" r:id="rId9"/>
    <p:sldLayoutId id="2147485477" r:id="rId10"/>
    <p:sldLayoutId id="2147485478"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MS PGothic" charset="0"/>
          <a:cs typeface="MS PGothic" charset="0"/>
        </a:defRPr>
      </a:lvl1pPr>
      <a:lvl2pPr algn="l" rtl="0" eaLnBrk="0" fontAlgn="base" hangingPunct="0">
        <a:lnSpc>
          <a:spcPct val="90000"/>
        </a:lnSpc>
        <a:spcBef>
          <a:spcPct val="20000"/>
        </a:spcBef>
        <a:spcAft>
          <a:spcPct val="0"/>
        </a:spcAft>
        <a:defRPr kumimoji="1" sz="4400">
          <a:solidFill>
            <a:schemeClr val="tx2"/>
          </a:solidFill>
          <a:latin typeface="Arial" pitchFamily="-112" charset="0"/>
          <a:ea typeface="MS PGothic" charset="0"/>
          <a:cs typeface="MS PGothic" charset="0"/>
        </a:defRPr>
      </a:lvl2pPr>
      <a:lvl3pPr algn="l" rtl="0" eaLnBrk="0" fontAlgn="base" hangingPunct="0">
        <a:lnSpc>
          <a:spcPct val="90000"/>
        </a:lnSpc>
        <a:spcBef>
          <a:spcPct val="20000"/>
        </a:spcBef>
        <a:spcAft>
          <a:spcPct val="0"/>
        </a:spcAft>
        <a:defRPr kumimoji="1" sz="4400">
          <a:solidFill>
            <a:schemeClr val="tx2"/>
          </a:solidFill>
          <a:latin typeface="Arial" pitchFamily="-112" charset="0"/>
          <a:ea typeface="MS PGothic" charset="0"/>
          <a:cs typeface="MS PGothic" charset="0"/>
        </a:defRPr>
      </a:lvl3pPr>
      <a:lvl4pPr algn="l" rtl="0" eaLnBrk="0" fontAlgn="base" hangingPunct="0">
        <a:lnSpc>
          <a:spcPct val="90000"/>
        </a:lnSpc>
        <a:spcBef>
          <a:spcPct val="20000"/>
        </a:spcBef>
        <a:spcAft>
          <a:spcPct val="0"/>
        </a:spcAft>
        <a:defRPr kumimoji="1" sz="4400">
          <a:solidFill>
            <a:schemeClr val="tx2"/>
          </a:solidFill>
          <a:latin typeface="Arial" pitchFamily="-112" charset="0"/>
          <a:ea typeface="MS PGothic" charset="0"/>
          <a:cs typeface="MS PGothic" charset="0"/>
        </a:defRPr>
      </a:lvl4pPr>
      <a:lvl5pPr algn="l" rtl="0" eaLnBrk="0" fontAlgn="base" hangingPunct="0">
        <a:lnSpc>
          <a:spcPct val="90000"/>
        </a:lnSpc>
        <a:spcBef>
          <a:spcPct val="20000"/>
        </a:spcBef>
        <a:spcAft>
          <a:spcPct val="0"/>
        </a:spcAft>
        <a:defRPr kumimoji="1" sz="4400">
          <a:solidFill>
            <a:schemeClr val="tx2"/>
          </a:solidFill>
          <a:latin typeface="Arial" pitchFamily="-112" charset="0"/>
          <a:ea typeface="MS PGothic" charset="0"/>
          <a:cs typeface="MS PGothic" charset="0"/>
        </a:defRPr>
      </a:lvl5pPr>
      <a:lvl6pPr marL="457200" algn="l" rtl="0" eaLnBrk="0" fontAlgn="base" hangingPunct="0">
        <a:lnSpc>
          <a:spcPct val="90000"/>
        </a:lnSpc>
        <a:spcBef>
          <a:spcPct val="20000"/>
        </a:spcBef>
        <a:spcAft>
          <a:spcPct val="0"/>
        </a:spcAft>
        <a:defRPr kumimoji="1" sz="4400">
          <a:solidFill>
            <a:schemeClr val="tx2"/>
          </a:solidFill>
          <a:latin typeface="Arial" pitchFamily="-112"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2"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2"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2"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MS PGothic" charset="0"/>
          <a:cs typeface="MS PGothic" charset="0"/>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MS PGothic" charset="0"/>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MS PGothic" charset="0"/>
          <a:cs typeface="Geneva"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MS PGothic" charset="0"/>
          <a:cs typeface="MS PGothic" charset="0"/>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689F84F-1C14-B641-917C-68777F3CA0D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479" r:id="rId1"/>
    <p:sldLayoutId id="2147485480" r:id="rId2"/>
    <p:sldLayoutId id="2147485481" r:id="rId3"/>
    <p:sldLayoutId id="2147485482" r:id="rId4"/>
    <p:sldLayoutId id="2147485483" r:id="rId5"/>
    <p:sldLayoutId id="2147485484" r:id="rId6"/>
    <p:sldLayoutId id="2147485485" r:id="rId7"/>
    <p:sldLayoutId id="2147485486" r:id="rId8"/>
    <p:sldLayoutId id="2147485487" r:id="rId9"/>
    <p:sldLayoutId id="2147485488" r:id="rId10"/>
    <p:sldLayoutId id="2147485489"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9D852B52-8F4F-7C49-8527-2FE3947B79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490" r:id="rId1"/>
    <p:sldLayoutId id="2147485491" r:id="rId2"/>
    <p:sldLayoutId id="2147485492" r:id="rId3"/>
    <p:sldLayoutId id="2147485493" r:id="rId4"/>
    <p:sldLayoutId id="2147485494" r:id="rId5"/>
    <p:sldLayoutId id="2147485495" r:id="rId6"/>
    <p:sldLayoutId id="2147485496" r:id="rId7"/>
    <p:sldLayoutId id="2147485497" r:id="rId8"/>
    <p:sldLayoutId id="2147485498" r:id="rId9"/>
    <p:sldLayoutId id="2147485499" r:id="rId10"/>
    <p:sldLayoutId id="2147485500"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2"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685800" y="117475"/>
            <a:ext cx="8456613" cy="6738938"/>
            <a:chOff x="432" y="74"/>
            <a:chExt cx="5327" cy="4245"/>
          </a:xfrm>
        </p:grpSpPr>
        <p:sp>
          <p:nvSpPr>
            <p:cNvPr id="10248" name="Rectangle 3"/>
            <p:cNvSpPr>
              <a:spLocks noChangeArrowheads="1"/>
            </p:cNvSpPr>
            <p:nvPr/>
          </p:nvSpPr>
          <p:spPr bwMode="invGray">
            <a:xfrm>
              <a:off x="432" y="4176"/>
              <a:ext cx="2208" cy="14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grpSp>
          <p:nvGrpSpPr>
            <p:cNvPr id="10249" name="Group 4"/>
            <p:cNvGrpSpPr>
              <a:grpSpLocks/>
            </p:cNvGrpSpPr>
            <p:nvPr/>
          </p:nvGrpSpPr>
          <p:grpSpPr bwMode="auto">
            <a:xfrm>
              <a:off x="2859" y="4250"/>
              <a:ext cx="2729" cy="41"/>
              <a:chOff x="2859" y="4250"/>
              <a:chExt cx="2729" cy="41"/>
            </a:xfrm>
          </p:grpSpPr>
          <p:sp>
            <p:nvSpPr>
              <p:cNvPr id="10254" name="Oval 5"/>
              <p:cNvSpPr>
                <a:spLocks noChangeArrowheads="1"/>
              </p:cNvSpPr>
              <p:nvPr/>
            </p:nvSpPr>
            <p:spPr bwMode="invGray">
              <a:xfrm>
                <a:off x="285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255" name="Oval 6"/>
              <p:cNvSpPr>
                <a:spLocks noChangeArrowheads="1"/>
              </p:cNvSpPr>
              <p:nvPr/>
            </p:nvSpPr>
            <p:spPr bwMode="invGray">
              <a:xfrm>
                <a:off x="324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256" name="Oval 7"/>
              <p:cNvSpPr>
                <a:spLocks noChangeArrowheads="1"/>
              </p:cNvSpPr>
              <p:nvPr/>
            </p:nvSpPr>
            <p:spPr bwMode="invGray">
              <a:xfrm>
                <a:off x="362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257" name="Oval 8"/>
              <p:cNvSpPr>
                <a:spLocks noChangeArrowheads="1"/>
              </p:cNvSpPr>
              <p:nvPr/>
            </p:nvSpPr>
            <p:spPr bwMode="invGray">
              <a:xfrm>
                <a:off x="4011"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258" name="Oval 9"/>
              <p:cNvSpPr>
                <a:spLocks noChangeArrowheads="1"/>
              </p:cNvSpPr>
              <p:nvPr/>
            </p:nvSpPr>
            <p:spPr bwMode="invGray">
              <a:xfrm>
                <a:off x="4395"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259" name="Oval 10"/>
              <p:cNvSpPr>
                <a:spLocks noChangeArrowheads="1"/>
              </p:cNvSpPr>
              <p:nvPr/>
            </p:nvSpPr>
            <p:spPr bwMode="invGray">
              <a:xfrm>
                <a:off x="477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260" name="Oval 11"/>
              <p:cNvSpPr>
                <a:spLocks noChangeArrowheads="1"/>
              </p:cNvSpPr>
              <p:nvPr/>
            </p:nvSpPr>
            <p:spPr bwMode="invGray">
              <a:xfrm>
                <a:off x="516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261" name="Oval 12"/>
              <p:cNvSpPr>
                <a:spLocks noChangeArrowheads="1"/>
              </p:cNvSpPr>
              <p:nvPr/>
            </p:nvSpPr>
            <p:spPr bwMode="invGray">
              <a:xfrm>
                <a:off x="554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10250" name="Rectangle 13"/>
            <p:cNvSpPr>
              <a:spLocks noChangeArrowheads="1"/>
            </p:cNvSpPr>
            <p:nvPr/>
          </p:nvSpPr>
          <p:spPr bwMode="invGray">
            <a:xfrm>
              <a:off x="480" y="480"/>
              <a:ext cx="5279"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0251" name="Oval 14"/>
            <p:cNvSpPr>
              <a:spLocks noChangeArrowheads="1"/>
            </p:cNvSpPr>
            <p:nvPr/>
          </p:nvSpPr>
          <p:spPr bwMode="invGray">
            <a:xfrm>
              <a:off x="507"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252" name="Oval 15"/>
            <p:cNvSpPr>
              <a:spLocks noChangeArrowheads="1"/>
            </p:cNvSpPr>
            <p:nvPr/>
          </p:nvSpPr>
          <p:spPr bwMode="invGray">
            <a:xfrm>
              <a:off x="507"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253" name="Oval 16"/>
            <p:cNvSpPr>
              <a:spLocks noChangeArrowheads="1"/>
            </p:cNvSpPr>
            <p:nvPr/>
          </p:nvSpPr>
          <p:spPr bwMode="invGray">
            <a:xfrm>
              <a:off x="507"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10243"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CN"/>
              <a:t>Click to edit Master title style</a:t>
            </a:r>
          </a:p>
        </p:txBody>
      </p:sp>
      <p:sp>
        <p:nvSpPr>
          <p:cNvPr id="10244"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3214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FFFFFF"/>
                </a:solidFill>
                <a:latin typeface="Times New Roman" charset="0"/>
                <a:ea typeface="ＭＳ Ｐゴシック" pitchFamily="-112" charset="-128"/>
                <a:cs typeface="ＭＳ Ｐゴシック" pitchFamily="-112" charset="-128"/>
              </a:defRPr>
            </a:lvl1pPr>
          </a:lstStyle>
          <a:p>
            <a:pPr>
              <a:defRPr/>
            </a:pPr>
            <a:endParaRPr lang="en-US"/>
          </a:p>
        </p:txBody>
      </p:sp>
      <p:sp>
        <p:nvSpPr>
          <p:cNvPr id="43214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FFFFFF"/>
                </a:solidFill>
                <a:latin typeface="Times New Roman" charset="0"/>
                <a:ea typeface="ＭＳ Ｐゴシック" pitchFamily="-112" charset="-128"/>
                <a:cs typeface="ＭＳ Ｐゴシック" pitchFamily="-112" charset="-128"/>
              </a:defRPr>
            </a:lvl1pPr>
          </a:lstStyle>
          <a:p>
            <a:pPr>
              <a:defRPr/>
            </a:pPr>
            <a:endParaRPr lang="en-US"/>
          </a:p>
        </p:txBody>
      </p:sp>
      <p:sp>
        <p:nvSpPr>
          <p:cNvPr id="43214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Times New Roman" charset="0"/>
              </a:defRPr>
            </a:lvl1pPr>
          </a:lstStyle>
          <a:p>
            <a:fld id="{E9A29EC3-2983-C04F-ACA8-25964B9C988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501" r:id="rId1"/>
    <p:sldLayoutId id="2147485423" r:id="rId2"/>
    <p:sldLayoutId id="2147485424" r:id="rId3"/>
    <p:sldLayoutId id="2147485425" r:id="rId4"/>
    <p:sldLayoutId id="2147485426" r:id="rId5"/>
    <p:sldLayoutId id="2147485427" r:id="rId6"/>
    <p:sldLayoutId id="2147485428" r:id="rId7"/>
    <p:sldLayoutId id="2147485429" r:id="rId8"/>
    <p:sldLayoutId id="2147485430" r:id="rId9"/>
    <p:sldLayoutId id="2147485431" r:id="rId10"/>
    <p:sldLayoutId id="2147485432" r:id="rId11"/>
  </p:sldLayoutIdLst>
  <p:txStyles>
    <p:titleStyle>
      <a:lvl1pPr algn="ctr" rtl="0" eaLnBrk="0" fontAlgn="base" hangingPunct="0">
        <a:spcBef>
          <a:spcPct val="0"/>
        </a:spcBef>
        <a:spcAft>
          <a:spcPct val="0"/>
        </a:spcAft>
        <a:defRPr kumimoji="1" sz="4400">
          <a:solidFill>
            <a:schemeClr val="tx2"/>
          </a:solidFill>
          <a:latin typeface="+mj-lt"/>
          <a:ea typeface="MS PGothic" charset="0"/>
          <a:cs typeface="MS PGothic" charset="0"/>
        </a:defRPr>
      </a:lvl1pPr>
      <a:lvl2pPr algn="ctr" rtl="0" eaLnBrk="0" fontAlgn="base" hangingPunct="0">
        <a:spcBef>
          <a:spcPct val="0"/>
        </a:spcBef>
        <a:spcAft>
          <a:spcPct val="0"/>
        </a:spcAft>
        <a:defRPr kumimoji="1" sz="4400">
          <a:solidFill>
            <a:schemeClr val="tx2"/>
          </a:solidFill>
          <a:latin typeface="Times New Roman" pitchFamily="-112" charset="0"/>
          <a:ea typeface="MS PGothic" charset="0"/>
          <a:cs typeface="MS PGothic" charset="0"/>
        </a:defRPr>
      </a:lvl2pPr>
      <a:lvl3pPr algn="ctr" rtl="0" eaLnBrk="0" fontAlgn="base" hangingPunct="0">
        <a:spcBef>
          <a:spcPct val="0"/>
        </a:spcBef>
        <a:spcAft>
          <a:spcPct val="0"/>
        </a:spcAft>
        <a:defRPr kumimoji="1" sz="4400">
          <a:solidFill>
            <a:schemeClr val="tx2"/>
          </a:solidFill>
          <a:latin typeface="Times New Roman" pitchFamily="-112" charset="0"/>
          <a:ea typeface="MS PGothic" charset="0"/>
          <a:cs typeface="MS PGothic" charset="0"/>
        </a:defRPr>
      </a:lvl3pPr>
      <a:lvl4pPr algn="ctr" rtl="0" eaLnBrk="0" fontAlgn="base" hangingPunct="0">
        <a:spcBef>
          <a:spcPct val="0"/>
        </a:spcBef>
        <a:spcAft>
          <a:spcPct val="0"/>
        </a:spcAft>
        <a:defRPr kumimoji="1" sz="4400">
          <a:solidFill>
            <a:schemeClr val="tx2"/>
          </a:solidFill>
          <a:latin typeface="Times New Roman" pitchFamily="-112" charset="0"/>
          <a:ea typeface="MS PGothic" charset="0"/>
          <a:cs typeface="MS PGothic" charset="0"/>
        </a:defRPr>
      </a:lvl4pPr>
      <a:lvl5pPr algn="ctr" rtl="0" eaLnBrk="0" fontAlgn="base" hangingPunct="0">
        <a:spcBef>
          <a:spcPct val="0"/>
        </a:spcBef>
        <a:spcAft>
          <a:spcPct val="0"/>
        </a:spcAft>
        <a:defRPr kumimoji="1" sz="4400">
          <a:solidFill>
            <a:schemeClr val="tx2"/>
          </a:solidFill>
          <a:latin typeface="Times New Roman" pitchFamily="-112" charset="0"/>
          <a:ea typeface="MS PGothic" charset="0"/>
          <a:cs typeface="MS PGothic" charset="0"/>
        </a:defRPr>
      </a:lvl5pPr>
      <a:lvl6pPr marL="457200" algn="ctr" rtl="0" eaLnBrk="0" fontAlgn="base" hangingPunct="0">
        <a:spcBef>
          <a:spcPct val="0"/>
        </a:spcBef>
        <a:spcAft>
          <a:spcPct val="0"/>
        </a:spcAft>
        <a:defRPr kumimoji="1" sz="4400">
          <a:solidFill>
            <a:schemeClr val="tx2"/>
          </a:solidFill>
          <a:latin typeface="Times New Roman" pitchFamily="-112" charset="0"/>
        </a:defRPr>
      </a:lvl6pPr>
      <a:lvl7pPr marL="914400" algn="ctr" rtl="0" eaLnBrk="0" fontAlgn="base" hangingPunct="0">
        <a:spcBef>
          <a:spcPct val="0"/>
        </a:spcBef>
        <a:spcAft>
          <a:spcPct val="0"/>
        </a:spcAft>
        <a:defRPr kumimoji="1" sz="4400">
          <a:solidFill>
            <a:schemeClr val="tx2"/>
          </a:solidFill>
          <a:latin typeface="Times New Roman" pitchFamily="-112" charset="0"/>
        </a:defRPr>
      </a:lvl7pPr>
      <a:lvl8pPr marL="1371600" algn="ctr" rtl="0" eaLnBrk="0" fontAlgn="base" hangingPunct="0">
        <a:spcBef>
          <a:spcPct val="0"/>
        </a:spcBef>
        <a:spcAft>
          <a:spcPct val="0"/>
        </a:spcAft>
        <a:defRPr kumimoji="1" sz="4400">
          <a:solidFill>
            <a:schemeClr val="tx2"/>
          </a:solidFill>
          <a:latin typeface="Times New Roman" pitchFamily="-112" charset="0"/>
        </a:defRPr>
      </a:lvl8pPr>
      <a:lvl9pPr marL="1828800" algn="ctr" rtl="0" eaLnBrk="0" fontAlgn="base" hangingPunct="0">
        <a:spcBef>
          <a:spcPct val="0"/>
        </a:spcBef>
        <a:spcAft>
          <a:spcPct val="0"/>
        </a:spcAft>
        <a:defRPr kumimoji="1"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5.bin"/><Relationship Id="rId5" Type="http://schemas.openxmlformats.org/officeDocument/2006/relationships/image" Target="../media/image16.emf"/><Relationship Id="rId1" Type="http://schemas.openxmlformats.org/officeDocument/2006/relationships/vmlDrawing" Target="../drawings/vmlDrawing5.vml"/><Relationship Id="rId2"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6.bin"/><Relationship Id="rId5"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7.bin"/><Relationship Id="rId5" Type="http://schemas.openxmlformats.org/officeDocument/2006/relationships/image" Target="../media/image18.emf"/><Relationship Id="rId1" Type="http://schemas.openxmlformats.org/officeDocument/2006/relationships/vmlDrawing" Target="../drawings/vmlDrawing7.vml"/><Relationship Id="rId2"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8.bin"/><Relationship Id="rId5" Type="http://schemas.openxmlformats.org/officeDocument/2006/relationships/image" Target="../media/image19.emf"/><Relationship Id="rId1" Type="http://schemas.openxmlformats.org/officeDocument/2006/relationships/vmlDrawing" Target="../drawings/vmlDrawing8.vml"/><Relationship Id="rId2"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22.xml"/><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3.png"/><Relationship Id="rId1" Type="http://schemas.openxmlformats.org/officeDocument/2006/relationships/slideLayout" Target="../slideLayouts/slideLayout10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5.jpeg"/><Relationship Id="rId1" Type="http://schemas.openxmlformats.org/officeDocument/2006/relationships/slideLayout" Target="../slideLayouts/slideLayout10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26.xm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11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29.xml"/><Relationship Id="rId3"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gif"/><Relationship Id="rId1" Type="http://schemas.openxmlformats.org/officeDocument/2006/relationships/slideLayout" Target="../slideLayouts/slideLayout12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33.xml"/><Relationship Id="rId3"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34.xml"/><Relationship Id="rId3"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457200" y="685800"/>
            <a:ext cx="8229600" cy="2362200"/>
          </a:xfrm>
        </p:spPr>
        <p:txBody>
          <a:bodyPr/>
          <a:lstStyle/>
          <a:p>
            <a:pPr eaLnBrk="1" hangingPunct="1"/>
            <a:r>
              <a:rPr kumimoji="0" lang="zh-CN" altLang="en-US" sz="8000" b="1">
                <a:latin typeface="Arial" charset="0"/>
                <a:ea typeface="Osaka" charset="0"/>
                <a:cs typeface="Arial" charset="0"/>
              </a:rPr>
              <a:t>释经大纲</a:t>
            </a:r>
            <a:endParaRPr kumimoji="0" lang="zh-CN" altLang="en-US" sz="5400">
              <a:latin typeface="Arial" charset="0"/>
              <a:ea typeface="Osaka" charset="0"/>
              <a:cs typeface="Arial" charset="0"/>
            </a:endParaRPr>
          </a:p>
        </p:txBody>
      </p:sp>
      <p:sp>
        <p:nvSpPr>
          <p:cNvPr id="196611" name="Rectangle 3"/>
          <p:cNvSpPr>
            <a:spLocks noGrp="1" noChangeArrowheads="1"/>
          </p:cNvSpPr>
          <p:nvPr>
            <p:ph type="subTitle" idx="1"/>
          </p:nvPr>
        </p:nvSpPr>
        <p:spPr>
          <a:xfrm>
            <a:off x="152400" y="3352800"/>
            <a:ext cx="8991600" cy="2514600"/>
          </a:xfrm>
        </p:spPr>
        <p:txBody>
          <a:bodyPr/>
          <a:lstStyle/>
          <a:p>
            <a:pPr eaLnBrk="1" hangingPunct="1">
              <a:buFont typeface="Wingdings" charset="0"/>
              <a:buNone/>
            </a:pPr>
            <a:r>
              <a:rPr kumimoji="0" lang="zh-CN" altLang="en-US" sz="7200" b="1">
                <a:latin typeface="Arial" charset="0"/>
                <a:ea typeface="Osaka" charset="0"/>
                <a:cs typeface="Arial" charset="0"/>
              </a:rPr>
              <a:t>第二个部分</a:t>
            </a:r>
            <a:r>
              <a:rPr kumimoji="0" lang="en-US" altLang="ja-JP" sz="7200" b="1">
                <a:latin typeface="Arial" charset="0"/>
                <a:ea typeface="Osaka" charset="0"/>
                <a:cs typeface="Arial" charset="0"/>
              </a:rPr>
              <a:t>: </a:t>
            </a:r>
            <a:br>
              <a:rPr kumimoji="0" lang="en-US" altLang="ja-JP" sz="7200" b="1">
                <a:latin typeface="Arial" charset="0"/>
                <a:ea typeface="Osaka" charset="0"/>
                <a:cs typeface="Arial" charset="0"/>
              </a:rPr>
            </a:br>
            <a:r>
              <a:rPr kumimoji="0" lang="en-US" altLang="ja-JP" sz="6000" b="1">
                <a:latin typeface="Arial" charset="0"/>
                <a:ea typeface="Osaka" charset="0"/>
                <a:cs typeface="Arial" charset="0"/>
              </a:rPr>
              <a:t>Z</a:t>
            </a:r>
            <a:r>
              <a:rPr kumimoji="0" lang="en-US" altLang="ja-JP" sz="6000" b="1" baseline="-25000">
                <a:latin typeface="Arial" charset="0"/>
                <a:ea typeface="Osaka" charset="0"/>
                <a:cs typeface="Arial" charset="0"/>
              </a:rPr>
              <a:t>1</a:t>
            </a:r>
            <a:r>
              <a:rPr kumimoji="0" lang="en-US" altLang="ja-JP" sz="6000" b="1">
                <a:latin typeface="Arial" charset="0"/>
                <a:ea typeface="Osaka" charset="0"/>
                <a:cs typeface="Arial" charset="0"/>
              </a:rPr>
              <a:t>+X+Z</a:t>
            </a:r>
            <a:r>
              <a:rPr kumimoji="0" lang="en-US" altLang="ja-JP" sz="6000" b="1" baseline="-25000">
                <a:latin typeface="Arial" charset="0"/>
                <a:ea typeface="Osaka" charset="0"/>
                <a:cs typeface="Arial" charset="0"/>
              </a:rPr>
              <a:t>2</a:t>
            </a:r>
            <a:r>
              <a:rPr kumimoji="0" lang="en-US" altLang="ja-JP" sz="6000" b="1">
                <a:latin typeface="Arial" charset="0"/>
                <a:ea typeface="Osaka" charset="0"/>
                <a:cs typeface="Arial" charset="0"/>
              </a:rPr>
              <a:t>+Y </a:t>
            </a:r>
            <a:r>
              <a:rPr kumimoji="0" lang="zh-CN" altLang="en-US" sz="6000" b="1">
                <a:latin typeface="Arial" charset="0"/>
                <a:ea typeface="Osaka" charset="0"/>
                <a:cs typeface="Arial" charset="0"/>
              </a:rPr>
              <a:t>格式</a:t>
            </a:r>
          </a:p>
        </p:txBody>
      </p:sp>
      <p:sp>
        <p:nvSpPr>
          <p:cNvPr id="196612"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FFFFFF"/>
                </a:solidFill>
                <a:cs typeface="Arial" charset="0"/>
              </a:rPr>
              <a:t>33</a:t>
            </a:r>
            <a:endParaRPr lang="en-US" altLang="zh-CN">
              <a:solidFill>
                <a:srgbClr val="FFFFFF"/>
              </a:solidFill>
              <a:cs typeface="Arial" charset="0"/>
            </a:endParaRPr>
          </a:p>
        </p:txBody>
      </p:sp>
      <p:sp>
        <p:nvSpPr>
          <p:cNvPr id="7" name="Text Box 5"/>
          <p:cNvSpPr txBox="1">
            <a:spLocks noChangeArrowheads="1"/>
          </p:cNvSpPr>
          <p:nvPr/>
        </p:nvSpPr>
        <p:spPr bwMode="auto">
          <a:xfrm>
            <a:off x="4038600" y="6096000"/>
            <a:ext cx="5029200" cy="7016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zh-CN" altLang="en-US" sz="2000">
                <a:solidFill>
                  <a:srgbClr val="FFFFFF"/>
                </a:solidFill>
                <a:ea typeface="Osaka" charset="0"/>
                <a:cs typeface="Osaka" charset="0"/>
              </a:rPr>
              <a:t>顾力凯博士 新加坡神学院</a:t>
            </a:r>
          </a:p>
          <a:p>
            <a:pPr algn="ctr" eaLnBrk="1" hangingPunct="1"/>
            <a:r>
              <a:rPr lang="en-US" altLang="zh-CN" sz="2000">
                <a:solidFill>
                  <a:srgbClr val="FFFFFF"/>
                </a:solidFill>
                <a:ea typeface="Osaka" charset="0"/>
                <a:cs typeface="Osaka" charset="0"/>
              </a:rPr>
              <a:t>www.biblestudydownloads.com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P spid="1966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altLang="zh-CN" b="1">
                <a:solidFill>
                  <a:srgbClr val="FFFFFF"/>
                </a:solidFill>
              </a:rPr>
              <a:t>33</a:t>
            </a:r>
          </a:p>
        </p:txBody>
      </p:sp>
      <p:sp>
        <p:nvSpPr>
          <p:cNvPr id="119811"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a:solidFill>
                  <a:srgbClr val="FF0000"/>
                </a:solidFill>
                <a:latin typeface="Arial" charset="0"/>
              </a:rPr>
              <a:t>例二：</a:t>
            </a:r>
            <a:r>
              <a:rPr lang="en-US" altLang="ja-JP" b="1">
                <a:solidFill>
                  <a:srgbClr val="FF0000"/>
                </a:solidFill>
                <a:latin typeface="Arial" charset="0"/>
              </a:rPr>
              <a:t> Z</a:t>
            </a:r>
            <a:r>
              <a:rPr lang="en-US" altLang="ja-JP" sz="2800" b="1">
                <a:solidFill>
                  <a:srgbClr val="FF0000"/>
                </a:solidFill>
                <a:latin typeface="Arial" charset="0"/>
              </a:rPr>
              <a:t>1</a:t>
            </a:r>
            <a:r>
              <a:rPr lang="en-US" altLang="ja-JP" b="1">
                <a:solidFill>
                  <a:srgbClr val="FF0000"/>
                </a:solidFill>
                <a:latin typeface="Arial" charset="0"/>
              </a:rPr>
              <a:t>+X+Z</a:t>
            </a:r>
            <a:r>
              <a:rPr lang="en-US" altLang="ja-JP" sz="2800" b="1">
                <a:solidFill>
                  <a:srgbClr val="FF0000"/>
                </a:solidFill>
                <a:latin typeface="Arial" charset="0"/>
              </a:rPr>
              <a:t>2</a:t>
            </a:r>
            <a:r>
              <a:rPr lang="en-US" altLang="ja-JP" b="1">
                <a:solidFill>
                  <a:srgbClr val="FF0000"/>
                </a:solidFill>
                <a:latin typeface="Arial" charset="0"/>
              </a:rPr>
              <a:t>+Y </a:t>
            </a:r>
            <a:r>
              <a:rPr lang="zh-CN" altLang="en-US" b="1">
                <a:solidFill>
                  <a:srgbClr val="FF0000"/>
                </a:solidFill>
                <a:latin typeface="Arial" charset="0"/>
              </a:rPr>
              <a:t>格式</a:t>
            </a:r>
            <a:endParaRPr lang="zh-CN" altLang="en-US" sz="8000" b="1">
              <a:latin typeface="Times" charset="0"/>
            </a:endParaRPr>
          </a:p>
        </p:txBody>
      </p:sp>
      <p:graphicFrame>
        <p:nvGraphicFramePr>
          <p:cNvPr id="119812" name="Object 33"/>
          <p:cNvGraphicFramePr>
            <a:graphicFrameLocks noChangeAspect="1"/>
          </p:cNvGraphicFramePr>
          <p:nvPr/>
        </p:nvGraphicFramePr>
        <p:xfrm>
          <a:off x="533400" y="1541463"/>
          <a:ext cx="8228013" cy="4325937"/>
        </p:xfrm>
        <a:graphic>
          <a:graphicData uri="http://schemas.openxmlformats.org/presentationml/2006/ole">
            <mc:AlternateContent xmlns:mc="http://schemas.openxmlformats.org/markup-compatibility/2006">
              <mc:Choice xmlns:v="urn:schemas-microsoft-com:vml" Requires="v">
                <p:oleObj spid="_x0000_s119823" name="Document" r:id="rId4" imgW="5970240" imgH="3126600" progId="Word.Document.8">
                  <p:embed/>
                </p:oleObj>
              </mc:Choice>
              <mc:Fallback>
                <p:oleObj name="Document" r:id="rId4" imgW="5970240" imgH="3126600" progId="Word.Document.8">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41463"/>
                        <a:ext cx="8228013" cy="432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6773" name="Rectangle 5"/>
          <p:cNvSpPr>
            <a:spLocks noChangeArrowheads="1"/>
          </p:cNvSpPr>
          <p:nvPr/>
        </p:nvSpPr>
        <p:spPr bwMode="auto">
          <a:xfrm>
            <a:off x="6324600" y="2362200"/>
            <a:ext cx="2743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16774" name="Rectangle 6"/>
          <p:cNvSpPr>
            <a:spLocks noChangeArrowheads="1"/>
          </p:cNvSpPr>
          <p:nvPr/>
        </p:nvSpPr>
        <p:spPr bwMode="auto">
          <a:xfrm>
            <a:off x="2916238" y="2349500"/>
            <a:ext cx="2181225"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16775" name="Rectangle 7"/>
          <p:cNvSpPr>
            <a:spLocks noChangeArrowheads="1"/>
          </p:cNvSpPr>
          <p:nvPr/>
        </p:nvSpPr>
        <p:spPr bwMode="auto">
          <a:xfrm>
            <a:off x="0" y="2362200"/>
            <a:ext cx="2819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16776" name="Rectangle 8"/>
          <p:cNvSpPr>
            <a:spLocks noChangeArrowheads="1"/>
          </p:cNvSpPr>
          <p:nvPr/>
        </p:nvSpPr>
        <p:spPr bwMode="auto">
          <a:xfrm>
            <a:off x="4953000" y="2362200"/>
            <a:ext cx="1295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16777" name="Rectangle 9"/>
          <p:cNvSpPr>
            <a:spLocks noChangeArrowheads="1"/>
          </p:cNvSpPr>
          <p:nvPr/>
        </p:nvSpPr>
        <p:spPr bwMode="auto">
          <a:xfrm>
            <a:off x="6324600" y="3962400"/>
            <a:ext cx="2743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16778" name="Rectangle 10"/>
          <p:cNvSpPr>
            <a:spLocks noChangeArrowheads="1"/>
          </p:cNvSpPr>
          <p:nvPr/>
        </p:nvSpPr>
        <p:spPr bwMode="auto">
          <a:xfrm>
            <a:off x="2895600" y="3962400"/>
            <a:ext cx="2108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FFFFFF"/>
              </a:solidFill>
            </a:endParaRPr>
          </a:p>
        </p:txBody>
      </p:sp>
      <p:sp>
        <p:nvSpPr>
          <p:cNvPr id="416779" name="Rectangle 11"/>
          <p:cNvSpPr>
            <a:spLocks noChangeArrowheads="1"/>
          </p:cNvSpPr>
          <p:nvPr/>
        </p:nvSpPr>
        <p:spPr bwMode="auto">
          <a:xfrm>
            <a:off x="0" y="3962400"/>
            <a:ext cx="2819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FFFFFF"/>
              </a:solidFill>
            </a:endParaRPr>
          </a:p>
        </p:txBody>
      </p:sp>
      <p:sp>
        <p:nvSpPr>
          <p:cNvPr id="416780" name="Rectangle 12"/>
          <p:cNvSpPr>
            <a:spLocks noChangeArrowheads="1"/>
          </p:cNvSpPr>
          <p:nvPr/>
        </p:nvSpPr>
        <p:spPr bwMode="auto">
          <a:xfrm>
            <a:off x="4953000" y="3962400"/>
            <a:ext cx="1295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16775"/>
                                        </p:tgtEl>
                                      </p:cBhvr>
                                    </p:animEffect>
                                    <p:set>
                                      <p:cBhvr>
                                        <p:cTn id="7" dur="1" fill="hold">
                                          <p:stCondLst>
                                            <p:cond delay="499"/>
                                          </p:stCondLst>
                                        </p:cTn>
                                        <p:tgtEl>
                                          <p:spTgt spid="4167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16774"/>
                                        </p:tgtEl>
                                      </p:cBhvr>
                                    </p:animEffect>
                                    <p:set>
                                      <p:cBhvr>
                                        <p:cTn id="12" dur="1" fill="hold">
                                          <p:stCondLst>
                                            <p:cond delay="499"/>
                                          </p:stCondLst>
                                        </p:cTn>
                                        <p:tgtEl>
                                          <p:spTgt spid="41677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416776"/>
                                        </p:tgtEl>
                                      </p:cBhvr>
                                    </p:animEffect>
                                    <p:set>
                                      <p:cBhvr>
                                        <p:cTn id="17" dur="1" fill="hold">
                                          <p:stCondLst>
                                            <p:cond delay="499"/>
                                          </p:stCondLst>
                                        </p:cTn>
                                        <p:tgtEl>
                                          <p:spTgt spid="41677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16773"/>
                                        </p:tgtEl>
                                      </p:cBhvr>
                                    </p:animEffect>
                                    <p:set>
                                      <p:cBhvr>
                                        <p:cTn id="22" dur="1" fill="hold">
                                          <p:stCondLst>
                                            <p:cond delay="499"/>
                                          </p:stCondLst>
                                        </p:cTn>
                                        <p:tgtEl>
                                          <p:spTgt spid="41677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416779"/>
                                        </p:tgtEl>
                                      </p:cBhvr>
                                    </p:animEffect>
                                    <p:set>
                                      <p:cBhvr>
                                        <p:cTn id="27" dur="1" fill="hold">
                                          <p:stCondLst>
                                            <p:cond delay="499"/>
                                          </p:stCondLst>
                                        </p:cTn>
                                        <p:tgtEl>
                                          <p:spTgt spid="41677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416778"/>
                                        </p:tgtEl>
                                      </p:cBhvr>
                                    </p:animEffect>
                                    <p:set>
                                      <p:cBhvr>
                                        <p:cTn id="32" dur="1" fill="hold">
                                          <p:stCondLst>
                                            <p:cond delay="499"/>
                                          </p:stCondLst>
                                        </p:cTn>
                                        <p:tgtEl>
                                          <p:spTgt spid="41677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416780"/>
                                        </p:tgtEl>
                                      </p:cBhvr>
                                    </p:animEffect>
                                    <p:set>
                                      <p:cBhvr>
                                        <p:cTn id="37" dur="1" fill="hold">
                                          <p:stCondLst>
                                            <p:cond delay="499"/>
                                          </p:stCondLst>
                                        </p:cTn>
                                        <p:tgtEl>
                                          <p:spTgt spid="41678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16777"/>
                                        </p:tgtEl>
                                      </p:cBhvr>
                                    </p:animEffect>
                                    <p:set>
                                      <p:cBhvr>
                                        <p:cTn id="42" dur="1" fill="hold">
                                          <p:stCondLst>
                                            <p:cond delay="499"/>
                                          </p:stCondLst>
                                        </p:cTn>
                                        <p:tgtEl>
                                          <p:spTgt spid="4167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3" grpId="0" animBg="1"/>
      <p:bldP spid="416774" grpId="0" animBg="1"/>
      <p:bldP spid="416775" grpId="0" animBg="1"/>
      <p:bldP spid="416776" grpId="0" animBg="1"/>
      <p:bldP spid="416777" grpId="0" animBg="1"/>
      <p:bldP spid="416778" grpId="0" animBg="1"/>
      <p:bldP spid="416779" grpId="0" animBg="1"/>
      <p:bldP spid="4167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altLang="zh-CN" b="1">
                <a:solidFill>
                  <a:srgbClr val="FFFFFF"/>
                </a:solidFill>
              </a:rPr>
              <a:t>33</a:t>
            </a:r>
          </a:p>
        </p:txBody>
      </p:sp>
      <p:sp>
        <p:nvSpPr>
          <p:cNvPr id="121859"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a:solidFill>
                  <a:srgbClr val="FF0000"/>
                </a:solidFill>
                <a:latin typeface="Arial" charset="0"/>
              </a:rPr>
              <a:t>例三：</a:t>
            </a:r>
            <a:r>
              <a:rPr lang="en-US" altLang="ja-JP" b="1">
                <a:solidFill>
                  <a:srgbClr val="FF0000"/>
                </a:solidFill>
                <a:latin typeface="Arial" charset="0"/>
              </a:rPr>
              <a:t> Z</a:t>
            </a:r>
            <a:r>
              <a:rPr lang="en-US" altLang="ja-JP" sz="2800" b="1">
                <a:solidFill>
                  <a:srgbClr val="FF0000"/>
                </a:solidFill>
                <a:latin typeface="Arial" charset="0"/>
              </a:rPr>
              <a:t>1</a:t>
            </a:r>
            <a:r>
              <a:rPr lang="en-US" altLang="ja-JP" b="1">
                <a:solidFill>
                  <a:srgbClr val="FF0000"/>
                </a:solidFill>
                <a:latin typeface="Arial" charset="0"/>
              </a:rPr>
              <a:t>+X+Z</a:t>
            </a:r>
            <a:r>
              <a:rPr lang="en-US" altLang="ja-JP" sz="2800" b="1">
                <a:solidFill>
                  <a:srgbClr val="FF0000"/>
                </a:solidFill>
                <a:latin typeface="Arial" charset="0"/>
              </a:rPr>
              <a:t>2</a:t>
            </a:r>
            <a:r>
              <a:rPr lang="en-US" altLang="ja-JP" b="1">
                <a:solidFill>
                  <a:srgbClr val="FF0000"/>
                </a:solidFill>
                <a:latin typeface="Arial" charset="0"/>
              </a:rPr>
              <a:t>+Y </a:t>
            </a:r>
            <a:r>
              <a:rPr lang="zh-CN" altLang="en-US" b="1">
                <a:solidFill>
                  <a:srgbClr val="FF0000"/>
                </a:solidFill>
                <a:latin typeface="Arial" charset="0"/>
              </a:rPr>
              <a:t>格式</a:t>
            </a:r>
            <a:endParaRPr lang="zh-CN" altLang="en-US" sz="8000" b="1">
              <a:latin typeface="Times" charset="0"/>
            </a:endParaRPr>
          </a:p>
        </p:txBody>
      </p:sp>
      <p:graphicFrame>
        <p:nvGraphicFramePr>
          <p:cNvPr id="121860" name="Object 33"/>
          <p:cNvGraphicFramePr>
            <a:graphicFrameLocks noChangeAspect="1"/>
          </p:cNvGraphicFramePr>
          <p:nvPr/>
        </p:nvGraphicFramePr>
        <p:xfrm>
          <a:off x="539750" y="1628775"/>
          <a:ext cx="8228013" cy="3990975"/>
        </p:xfrm>
        <a:graphic>
          <a:graphicData uri="http://schemas.openxmlformats.org/presentationml/2006/ole">
            <mc:AlternateContent xmlns:mc="http://schemas.openxmlformats.org/markup-compatibility/2006">
              <mc:Choice xmlns:v="urn:schemas-microsoft-com:vml" Requires="v">
                <p:oleObj spid="_x0000_s121871" name="Document" r:id="rId4" imgW="5970240" imgH="2532240" progId="Word.Document.8">
                  <p:embed/>
                </p:oleObj>
              </mc:Choice>
              <mc:Fallback>
                <p:oleObj name="Document" r:id="rId4" imgW="5970240" imgH="2532240" progId="Word.Document.8">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628775"/>
                        <a:ext cx="8228013"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869" name="Rectangle 5"/>
          <p:cNvSpPr>
            <a:spLocks noChangeArrowheads="1"/>
          </p:cNvSpPr>
          <p:nvPr/>
        </p:nvSpPr>
        <p:spPr bwMode="auto">
          <a:xfrm>
            <a:off x="6324600" y="2438400"/>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20870" name="Rectangle 6"/>
          <p:cNvSpPr>
            <a:spLocks noChangeArrowheads="1"/>
          </p:cNvSpPr>
          <p:nvPr/>
        </p:nvSpPr>
        <p:spPr bwMode="auto">
          <a:xfrm>
            <a:off x="2895600" y="2438400"/>
            <a:ext cx="2108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20871" name="Rectangle 7"/>
          <p:cNvSpPr>
            <a:spLocks noChangeArrowheads="1"/>
          </p:cNvSpPr>
          <p:nvPr/>
        </p:nvSpPr>
        <p:spPr bwMode="auto">
          <a:xfrm>
            <a:off x="0" y="2438400"/>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20872" name="Rectangle 8"/>
          <p:cNvSpPr>
            <a:spLocks noChangeArrowheads="1"/>
          </p:cNvSpPr>
          <p:nvPr/>
        </p:nvSpPr>
        <p:spPr bwMode="auto">
          <a:xfrm>
            <a:off x="4953000" y="2438400"/>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20873" name="Rectangle 9"/>
          <p:cNvSpPr>
            <a:spLocks noChangeArrowheads="1"/>
          </p:cNvSpPr>
          <p:nvPr/>
        </p:nvSpPr>
        <p:spPr bwMode="auto">
          <a:xfrm>
            <a:off x="6324600" y="4038600"/>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20874" name="Rectangle 10"/>
          <p:cNvSpPr>
            <a:spLocks noChangeArrowheads="1"/>
          </p:cNvSpPr>
          <p:nvPr/>
        </p:nvSpPr>
        <p:spPr bwMode="auto">
          <a:xfrm>
            <a:off x="2895600" y="4038600"/>
            <a:ext cx="2108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20875" name="Rectangle 11"/>
          <p:cNvSpPr>
            <a:spLocks noChangeArrowheads="1"/>
          </p:cNvSpPr>
          <p:nvPr/>
        </p:nvSpPr>
        <p:spPr bwMode="auto">
          <a:xfrm>
            <a:off x="0" y="4038600"/>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420876" name="Rectangle 12"/>
          <p:cNvSpPr>
            <a:spLocks noChangeArrowheads="1"/>
          </p:cNvSpPr>
          <p:nvPr/>
        </p:nvSpPr>
        <p:spPr bwMode="auto">
          <a:xfrm>
            <a:off x="4953000" y="4038600"/>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20871"/>
                                        </p:tgtEl>
                                      </p:cBhvr>
                                    </p:animEffect>
                                    <p:set>
                                      <p:cBhvr>
                                        <p:cTn id="7" dur="1" fill="hold">
                                          <p:stCondLst>
                                            <p:cond delay="499"/>
                                          </p:stCondLst>
                                        </p:cTn>
                                        <p:tgtEl>
                                          <p:spTgt spid="42087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20870"/>
                                        </p:tgtEl>
                                      </p:cBhvr>
                                    </p:animEffect>
                                    <p:set>
                                      <p:cBhvr>
                                        <p:cTn id="12" dur="1" fill="hold">
                                          <p:stCondLst>
                                            <p:cond delay="499"/>
                                          </p:stCondLst>
                                        </p:cTn>
                                        <p:tgtEl>
                                          <p:spTgt spid="42087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420872"/>
                                        </p:tgtEl>
                                      </p:cBhvr>
                                    </p:animEffect>
                                    <p:set>
                                      <p:cBhvr>
                                        <p:cTn id="17" dur="1" fill="hold">
                                          <p:stCondLst>
                                            <p:cond delay="499"/>
                                          </p:stCondLst>
                                        </p:cTn>
                                        <p:tgtEl>
                                          <p:spTgt spid="42087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20869"/>
                                        </p:tgtEl>
                                      </p:cBhvr>
                                    </p:animEffect>
                                    <p:set>
                                      <p:cBhvr>
                                        <p:cTn id="22" dur="1" fill="hold">
                                          <p:stCondLst>
                                            <p:cond delay="499"/>
                                          </p:stCondLst>
                                        </p:cTn>
                                        <p:tgtEl>
                                          <p:spTgt spid="42086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420875"/>
                                        </p:tgtEl>
                                      </p:cBhvr>
                                    </p:animEffect>
                                    <p:set>
                                      <p:cBhvr>
                                        <p:cTn id="27" dur="1" fill="hold">
                                          <p:stCondLst>
                                            <p:cond delay="499"/>
                                          </p:stCondLst>
                                        </p:cTn>
                                        <p:tgtEl>
                                          <p:spTgt spid="42087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420874"/>
                                        </p:tgtEl>
                                      </p:cBhvr>
                                    </p:animEffect>
                                    <p:set>
                                      <p:cBhvr>
                                        <p:cTn id="32" dur="1" fill="hold">
                                          <p:stCondLst>
                                            <p:cond delay="499"/>
                                          </p:stCondLst>
                                        </p:cTn>
                                        <p:tgtEl>
                                          <p:spTgt spid="42087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420876"/>
                                        </p:tgtEl>
                                      </p:cBhvr>
                                    </p:animEffect>
                                    <p:set>
                                      <p:cBhvr>
                                        <p:cTn id="37" dur="1" fill="hold">
                                          <p:stCondLst>
                                            <p:cond delay="499"/>
                                          </p:stCondLst>
                                        </p:cTn>
                                        <p:tgtEl>
                                          <p:spTgt spid="42087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20873"/>
                                        </p:tgtEl>
                                      </p:cBhvr>
                                    </p:animEffect>
                                    <p:set>
                                      <p:cBhvr>
                                        <p:cTn id="42" dur="1" fill="hold">
                                          <p:stCondLst>
                                            <p:cond delay="499"/>
                                          </p:stCondLst>
                                        </p:cTn>
                                        <p:tgtEl>
                                          <p:spTgt spid="4208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animBg="1"/>
      <p:bldP spid="420870" grpId="0" animBg="1"/>
      <p:bldP spid="420871" grpId="0" animBg="1"/>
      <p:bldP spid="420872" grpId="0" animBg="1"/>
      <p:bldP spid="420873" grpId="0" animBg="1"/>
      <p:bldP spid="420874" grpId="0" animBg="1"/>
      <p:bldP spid="420875" grpId="0" animBg="1"/>
      <p:bldP spid="4208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altLang="zh-CN" b="1">
                <a:solidFill>
                  <a:srgbClr val="FFFFFF"/>
                </a:solidFill>
              </a:rPr>
              <a:t>33</a:t>
            </a:r>
          </a:p>
        </p:txBody>
      </p:sp>
      <p:sp>
        <p:nvSpPr>
          <p:cNvPr id="123907"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a:solidFill>
                  <a:srgbClr val="FF0000"/>
                </a:solidFill>
                <a:latin typeface="Arial" charset="0"/>
              </a:rPr>
              <a:t>检查</a:t>
            </a:r>
            <a:r>
              <a:rPr lang="ja-JP" altLang="en-US" b="1">
                <a:solidFill>
                  <a:srgbClr val="FF0000"/>
                </a:solidFill>
                <a:latin typeface="Arial" charset="0"/>
              </a:rPr>
              <a:t> </a:t>
            </a:r>
            <a:r>
              <a:rPr lang="en-US" altLang="ja-JP" b="1">
                <a:solidFill>
                  <a:srgbClr val="FF0000"/>
                </a:solidFill>
                <a:latin typeface="Arial" charset="0"/>
              </a:rPr>
              <a:t>Z</a:t>
            </a:r>
            <a:r>
              <a:rPr lang="en-US" altLang="ja-JP" sz="2800" b="1">
                <a:solidFill>
                  <a:srgbClr val="FF0000"/>
                </a:solidFill>
                <a:latin typeface="Arial" charset="0"/>
              </a:rPr>
              <a:t>1</a:t>
            </a:r>
            <a:r>
              <a:rPr lang="en-US" altLang="ja-JP" b="1">
                <a:solidFill>
                  <a:srgbClr val="FF0000"/>
                </a:solidFill>
                <a:latin typeface="Arial" charset="0"/>
              </a:rPr>
              <a:t>+X+Z</a:t>
            </a:r>
            <a:r>
              <a:rPr lang="en-US" altLang="ja-JP" sz="2800" b="1">
                <a:solidFill>
                  <a:srgbClr val="FF0000"/>
                </a:solidFill>
                <a:latin typeface="Arial" charset="0"/>
              </a:rPr>
              <a:t>2</a:t>
            </a:r>
            <a:r>
              <a:rPr lang="en-US" altLang="ja-JP" b="1">
                <a:solidFill>
                  <a:srgbClr val="FF0000"/>
                </a:solidFill>
                <a:latin typeface="Arial" charset="0"/>
              </a:rPr>
              <a:t>+Y </a:t>
            </a:r>
            <a:r>
              <a:rPr lang="zh-CN" altLang="en-US" b="1">
                <a:solidFill>
                  <a:srgbClr val="FF0000"/>
                </a:solidFill>
                <a:latin typeface="Arial" charset="0"/>
              </a:rPr>
              <a:t>格式</a:t>
            </a:r>
            <a:endParaRPr lang="zh-CN" altLang="en-US" sz="8000" b="1">
              <a:latin typeface="Times" charset="0"/>
            </a:endParaRPr>
          </a:p>
        </p:txBody>
      </p:sp>
      <p:graphicFrame>
        <p:nvGraphicFramePr>
          <p:cNvPr id="123908" name="Object 31"/>
          <p:cNvGraphicFramePr>
            <a:graphicFrameLocks noChangeAspect="1"/>
          </p:cNvGraphicFramePr>
          <p:nvPr/>
        </p:nvGraphicFramePr>
        <p:xfrm>
          <a:off x="534988" y="1878013"/>
          <a:ext cx="8228012" cy="4133850"/>
        </p:xfrm>
        <a:graphic>
          <a:graphicData uri="http://schemas.openxmlformats.org/presentationml/2006/ole">
            <mc:AlternateContent xmlns:mc="http://schemas.openxmlformats.org/markup-compatibility/2006">
              <mc:Choice xmlns:v="urn:schemas-microsoft-com:vml" Requires="v">
                <p:oleObj spid="_x0000_s123917" name="Document" r:id="rId4" imgW="5970240" imgH="2989440" progId="Word.Document.8">
                  <p:embed/>
                </p:oleObj>
              </mc:Choice>
              <mc:Fallback>
                <p:oleObj name="Document" r:id="rId4" imgW="5970240" imgH="2989440" progId="Word.Document.8">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1878013"/>
                        <a:ext cx="8228012" cy="413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24973" name="Line 13"/>
          <p:cNvSpPr>
            <a:spLocks noChangeShapeType="1"/>
          </p:cNvSpPr>
          <p:nvPr/>
        </p:nvSpPr>
        <p:spPr bwMode="auto">
          <a:xfrm flipV="1">
            <a:off x="457200" y="3276600"/>
            <a:ext cx="1905000" cy="914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4974" name="Line 14"/>
          <p:cNvSpPr>
            <a:spLocks noChangeShapeType="1"/>
          </p:cNvSpPr>
          <p:nvPr/>
        </p:nvSpPr>
        <p:spPr bwMode="auto">
          <a:xfrm>
            <a:off x="5003800" y="3573463"/>
            <a:ext cx="381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4975" name="Line 15"/>
          <p:cNvSpPr>
            <a:spLocks noChangeShapeType="1"/>
          </p:cNvSpPr>
          <p:nvPr/>
        </p:nvSpPr>
        <p:spPr bwMode="auto">
          <a:xfrm flipV="1">
            <a:off x="468313" y="4508500"/>
            <a:ext cx="1981200" cy="6858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4976" name="Line 16"/>
          <p:cNvSpPr>
            <a:spLocks noChangeShapeType="1"/>
          </p:cNvSpPr>
          <p:nvPr/>
        </p:nvSpPr>
        <p:spPr bwMode="auto">
          <a:xfrm>
            <a:off x="5003800" y="4581525"/>
            <a:ext cx="385763"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4977" name="Line 17"/>
          <p:cNvSpPr>
            <a:spLocks noChangeShapeType="1"/>
          </p:cNvSpPr>
          <p:nvPr/>
        </p:nvSpPr>
        <p:spPr bwMode="auto">
          <a:xfrm>
            <a:off x="533400" y="3200400"/>
            <a:ext cx="1981200" cy="11430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4978" name="Line 18"/>
          <p:cNvSpPr>
            <a:spLocks noChangeShapeType="1"/>
          </p:cNvSpPr>
          <p:nvPr/>
        </p:nvSpPr>
        <p:spPr bwMode="auto">
          <a:xfrm>
            <a:off x="611188" y="4365625"/>
            <a:ext cx="1524000" cy="914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73"/>
                                        </p:tgtEl>
                                        <p:attrNameLst>
                                          <p:attrName>style.visibility</p:attrName>
                                        </p:attrNameLst>
                                      </p:cBhvr>
                                      <p:to>
                                        <p:strVal val="visible"/>
                                      </p:to>
                                    </p:set>
                                    <p:animEffect transition="in" filter="wipe(left)">
                                      <p:cBhvr>
                                        <p:cTn id="7" dur="1000"/>
                                        <p:tgtEl>
                                          <p:spTgt spid="42497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4977"/>
                                        </p:tgtEl>
                                        <p:attrNameLst>
                                          <p:attrName>style.visibility</p:attrName>
                                        </p:attrNameLst>
                                      </p:cBhvr>
                                      <p:to>
                                        <p:strVal val="visible"/>
                                      </p:to>
                                    </p:set>
                                    <p:animEffect transition="in" filter="wipe(left)">
                                      <p:cBhvr>
                                        <p:cTn id="10" dur="1000"/>
                                        <p:tgtEl>
                                          <p:spTgt spid="4249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24974"/>
                                        </p:tgtEl>
                                        <p:attrNameLst>
                                          <p:attrName>style.visibility</p:attrName>
                                        </p:attrNameLst>
                                      </p:cBhvr>
                                      <p:to>
                                        <p:strVal val="visible"/>
                                      </p:to>
                                    </p:set>
                                    <p:animEffect transition="in" filter="wipe(left)">
                                      <p:cBhvr>
                                        <p:cTn id="15" dur="1000"/>
                                        <p:tgtEl>
                                          <p:spTgt spid="4249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24975"/>
                                        </p:tgtEl>
                                        <p:attrNameLst>
                                          <p:attrName>style.visibility</p:attrName>
                                        </p:attrNameLst>
                                      </p:cBhvr>
                                      <p:to>
                                        <p:strVal val="visible"/>
                                      </p:to>
                                    </p:set>
                                    <p:animEffect transition="in" filter="wipe(left)">
                                      <p:cBhvr>
                                        <p:cTn id="20" dur="1000"/>
                                        <p:tgtEl>
                                          <p:spTgt spid="42497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24978"/>
                                        </p:tgtEl>
                                        <p:attrNameLst>
                                          <p:attrName>style.visibility</p:attrName>
                                        </p:attrNameLst>
                                      </p:cBhvr>
                                      <p:to>
                                        <p:strVal val="visible"/>
                                      </p:to>
                                    </p:set>
                                    <p:animEffect transition="in" filter="wipe(left)">
                                      <p:cBhvr>
                                        <p:cTn id="23" dur="1000"/>
                                        <p:tgtEl>
                                          <p:spTgt spid="4249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4976"/>
                                        </p:tgtEl>
                                        <p:attrNameLst>
                                          <p:attrName>style.visibility</p:attrName>
                                        </p:attrNameLst>
                                      </p:cBhvr>
                                      <p:to>
                                        <p:strVal val="visible"/>
                                      </p:to>
                                    </p:set>
                                    <p:animEffect transition="in" filter="wipe(left)">
                                      <p:cBhvr>
                                        <p:cTn id="28" dur="1000"/>
                                        <p:tgtEl>
                                          <p:spTgt spid="424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3" grpId="0" animBg="1"/>
      <p:bldP spid="424974" grpId="0" animBg="1"/>
      <p:bldP spid="424975" grpId="0" animBg="1"/>
      <p:bldP spid="424976" grpId="0" animBg="1"/>
      <p:bldP spid="424977" grpId="0" animBg="1"/>
      <p:bldP spid="4249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altLang="zh-CN" b="1">
                <a:solidFill>
                  <a:srgbClr val="FFFFFF"/>
                </a:solidFill>
              </a:rPr>
              <a:t>33</a:t>
            </a:r>
          </a:p>
        </p:txBody>
      </p:sp>
      <p:sp>
        <p:nvSpPr>
          <p:cNvPr id="125955"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a:solidFill>
                  <a:srgbClr val="FF0000"/>
                </a:solidFill>
                <a:latin typeface="Arial" charset="0"/>
              </a:rPr>
              <a:t>检查</a:t>
            </a:r>
            <a:r>
              <a:rPr lang="ja-JP" altLang="en-US" b="1">
                <a:solidFill>
                  <a:srgbClr val="FF0000"/>
                </a:solidFill>
                <a:latin typeface="Arial" charset="0"/>
              </a:rPr>
              <a:t> </a:t>
            </a:r>
            <a:r>
              <a:rPr lang="en-US" altLang="ja-JP" b="1">
                <a:solidFill>
                  <a:srgbClr val="FF0000"/>
                </a:solidFill>
                <a:latin typeface="Arial" charset="0"/>
              </a:rPr>
              <a:t>Z</a:t>
            </a:r>
            <a:r>
              <a:rPr lang="en-US" altLang="ja-JP" sz="2800" b="1">
                <a:solidFill>
                  <a:srgbClr val="FF0000"/>
                </a:solidFill>
                <a:latin typeface="Arial" charset="0"/>
              </a:rPr>
              <a:t>1</a:t>
            </a:r>
            <a:r>
              <a:rPr lang="en-US" altLang="ja-JP" b="1">
                <a:solidFill>
                  <a:srgbClr val="FF0000"/>
                </a:solidFill>
                <a:latin typeface="Arial" charset="0"/>
              </a:rPr>
              <a:t>+X+Z</a:t>
            </a:r>
            <a:r>
              <a:rPr lang="en-US" altLang="ja-JP" sz="2800" b="1">
                <a:solidFill>
                  <a:srgbClr val="FF0000"/>
                </a:solidFill>
                <a:latin typeface="Arial" charset="0"/>
              </a:rPr>
              <a:t>2</a:t>
            </a:r>
            <a:r>
              <a:rPr lang="en-US" altLang="ja-JP" b="1">
                <a:solidFill>
                  <a:srgbClr val="FF0000"/>
                </a:solidFill>
                <a:latin typeface="Arial" charset="0"/>
              </a:rPr>
              <a:t>+Y </a:t>
            </a:r>
            <a:r>
              <a:rPr lang="zh-CN" altLang="en-US" b="1">
                <a:solidFill>
                  <a:srgbClr val="FF0000"/>
                </a:solidFill>
                <a:latin typeface="Arial" charset="0"/>
              </a:rPr>
              <a:t>格式</a:t>
            </a:r>
            <a:endParaRPr lang="zh-CN" altLang="en-US" sz="8000" b="1">
              <a:latin typeface="Times" charset="0"/>
            </a:endParaRPr>
          </a:p>
        </p:txBody>
      </p:sp>
      <p:graphicFrame>
        <p:nvGraphicFramePr>
          <p:cNvPr id="125956" name="Object 29"/>
          <p:cNvGraphicFramePr>
            <a:graphicFrameLocks noChangeAspect="1"/>
          </p:cNvGraphicFramePr>
          <p:nvPr/>
        </p:nvGraphicFramePr>
        <p:xfrm>
          <a:off x="533400" y="1670050"/>
          <a:ext cx="8228013" cy="3492500"/>
        </p:xfrm>
        <a:graphic>
          <a:graphicData uri="http://schemas.openxmlformats.org/presentationml/2006/ole">
            <mc:AlternateContent xmlns:mc="http://schemas.openxmlformats.org/markup-compatibility/2006">
              <mc:Choice xmlns:v="urn:schemas-microsoft-com:vml" Requires="v">
                <p:oleObj spid="_x0000_s125963" name="Document" r:id="rId4" imgW="5970240" imgH="2532240" progId="Word.Document.8">
                  <p:embed/>
                </p:oleObj>
              </mc:Choice>
              <mc:Fallback>
                <p:oleObj name="Document" r:id="rId4" imgW="5970240" imgH="2532240" progId="Word.Document.8">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0050"/>
                        <a:ext cx="8228013" cy="349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22925" name="Line 13"/>
          <p:cNvSpPr>
            <a:spLocks noChangeShapeType="1"/>
          </p:cNvSpPr>
          <p:nvPr/>
        </p:nvSpPr>
        <p:spPr bwMode="auto">
          <a:xfrm>
            <a:off x="250825" y="2708275"/>
            <a:ext cx="21336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2926" name="Line 14"/>
          <p:cNvSpPr>
            <a:spLocks noChangeShapeType="1"/>
          </p:cNvSpPr>
          <p:nvPr/>
        </p:nvSpPr>
        <p:spPr bwMode="auto">
          <a:xfrm>
            <a:off x="5003800" y="2708275"/>
            <a:ext cx="4318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2927" name="Line 15"/>
          <p:cNvSpPr>
            <a:spLocks noChangeShapeType="1"/>
          </p:cNvSpPr>
          <p:nvPr/>
        </p:nvSpPr>
        <p:spPr bwMode="auto">
          <a:xfrm>
            <a:off x="323850" y="4149725"/>
            <a:ext cx="21336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2928" name="Line 16"/>
          <p:cNvSpPr>
            <a:spLocks noChangeShapeType="1"/>
          </p:cNvSpPr>
          <p:nvPr/>
        </p:nvSpPr>
        <p:spPr bwMode="auto">
          <a:xfrm>
            <a:off x="5003800" y="4149725"/>
            <a:ext cx="4318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2925"/>
                                        </p:tgtEl>
                                        <p:attrNameLst>
                                          <p:attrName>style.visibility</p:attrName>
                                        </p:attrNameLst>
                                      </p:cBhvr>
                                      <p:to>
                                        <p:strVal val="visible"/>
                                      </p:to>
                                    </p:set>
                                    <p:animEffect transition="in" filter="wipe(left)">
                                      <p:cBhvr>
                                        <p:cTn id="7" dur="1000"/>
                                        <p:tgtEl>
                                          <p:spTgt spid="422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2926"/>
                                        </p:tgtEl>
                                        <p:attrNameLst>
                                          <p:attrName>style.visibility</p:attrName>
                                        </p:attrNameLst>
                                      </p:cBhvr>
                                      <p:to>
                                        <p:strVal val="visible"/>
                                      </p:to>
                                    </p:set>
                                    <p:animEffect transition="in" filter="wipe(left)">
                                      <p:cBhvr>
                                        <p:cTn id="12" dur="1000"/>
                                        <p:tgtEl>
                                          <p:spTgt spid="4229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2927"/>
                                        </p:tgtEl>
                                        <p:attrNameLst>
                                          <p:attrName>style.visibility</p:attrName>
                                        </p:attrNameLst>
                                      </p:cBhvr>
                                      <p:to>
                                        <p:strVal val="visible"/>
                                      </p:to>
                                    </p:set>
                                    <p:animEffect transition="in" filter="wipe(left)">
                                      <p:cBhvr>
                                        <p:cTn id="17" dur="1000"/>
                                        <p:tgtEl>
                                          <p:spTgt spid="4229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2928"/>
                                        </p:tgtEl>
                                        <p:attrNameLst>
                                          <p:attrName>style.visibility</p:attrName>
                                        </p:attrNameLst>
                                      </p:cBhvr>
                                      <p:to>
                                        <p:strVal val="visible"/>
                                      </p:to>
                                    </p:set>
                                    <p:animEffect transition="in" filter="wipe(left)">
                                      <p:cBhvr>
                                        <p:cTn id="22" dur="1000"/>
                                        <p:tgtEl>
                                          <p:spTgt spid="422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5" grpId="0" animBg="1"/>
      <p:bldP spid="422926" grpId="0" animBg="1"/>
      <p:bldP spid="422927" grpId="0" animBg="1"/>
      <p:bldP spid="4229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altLang="zh-CN" b="1">
                <a:solidFill>
                  <a:srgbClr val="FFFFFF"/>
                </a:solidFill>
              </a:rPr>
              <a:t>34</a:t>
            </a:r>
          </a:p>
        </p:txBody>
      </p:sp>
      <p:sp>
        <p:nvSpPr>
          <p:cNvPr id="128003"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zh-CN" altLang="en-US" sz="4000" b="1">
                <a:solidFill>
                  <a:srgbClr val="FF0000"/>
                </a:solidFill>
                <a:latin typeface="Arial" charset="0"/>
              </a:rPr>
              <a:t>讲道的问题及限定语</a:t>
            </a:r>
            <a:endParaRPr lang="zh-CN" altLang="en-US" sz="3600" b="1">
              <a:solidFill>
                <a:srgbClr val="FF0000"/>
              </a:solidFill>
              <a:latin typeface="Arial" charset="0"/>
            </a:endParaRPr>
          </a:p>
        </p:txBody>
      </p:sp>
      <p:graphicFrame>
        <p:nvGraphicFramePr>
          <p:cNvPr id="128004" name="Object 26"/>
          <p:cNvGraphicFramePr>
            <a:graphicFrameLocks noChangeAspect="1"/>
          </p:cNvGraphicFramePr>
          <p:nvPr/>
        </p:nvGraphicFramePr>
        <p:xfrm>
          <a:off x="1524000" y="1201738"/>
          <a:ext cx="7415213" cy="1847850"/>
        </p:xfrm>
        <a:graphic>
          <a:graphicData uri="http://schemas.openxmlformats.org/presentationml/2006/ole">
            <mc:AlternateContent xmlns:mc="http://schemas.openxmlformats.org/markup-compatibility/2006">
              <mc:Choice xmlns:v="urn:schemas-microsoft-com:vml" Requires="v">
                <p:oleObj spid="_x0000_s128008" name="Document" r:id="rId4" imgW="5604480" imgH="1334520" progId="Word.Document.8">
                  <p:embed/>
                </p:oleObj>
              </mc:Choice>
              <mc:Fallback>
                <p:oleObj name="Document" r:id="rId4" imgW="5604480" imgH="1334520" progId="Word.Document.8">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01738"/>
                        <a:ext cx="7415213" cy="184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8005" name="WordArt 9" descr="Narrow vertical"/>
          <p:cNvSpPr>
            <a:spLocks noChangeArrowheads="1" noChangeShapeType="1" noTextEdit="1"/>
          </p:cNvSpPr>
          <p:nvPr/>
        </p:nvSpPr>
        <p:spPr bwMode="auto">
          <a:xfrm rot="-1730300">
            <a:off x="76200" y="1066800"/>
            <a:ext cx="1727200" cy="1084263"/>
          </a:xfrm>
          <a:prstGeom prst="rect">
            <a:avLst/>
          </a:prstGeom>
        </p:spPr>
        <p:txBody>
          <a:bodyPr wrap="none" fromWordArt="1">
            <a:prstTxWarp prst="textCurveUp">
              <a:avLst>
                <a:gd name="adj" fmla="val 40356"/>
              </a:avLst>
            </a:prstTxWarp>
          </a:bodyPr>
          <a:lstStyle/>
          <a:p>
            <a:pPr algn="ctr"/>
            <a:r>
              <a:rPr lang="zh-TW" alt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rPr>
              <a:t>谁</a:t>
            </a:r>
            <a:endPar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altLang="zh-CN" b="1">
                <a:solidFill>
                  <a:srgbClr val="FFFFFF"/>
                </a:solidFill>
              </a:rPr>
              <a:t>34</a:t>
            </a:r>
          </a:p>
        </p:txBody>
      </p:sp>
      <p:sp>
        <p:nvSpPr>
          <p:cNvPr id="130051"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zh-CN" altLang="en-US" sz="4000" b="1">
                <a:solidFill>
                  <a:srgbClr val="FF0000"/>
                </a:solidFill>
                <a:latin typeface="Arial" charset="0"/>
              </a:rPr>
              <a:t>讲道的问题及限定语</a:t>
            </a:r>
            <a:endParaRPr lang="zh-CN" altLang="en-US" sz="3600" b="1">
              <a:solidFill>
                <a:srgbClr val="FF0000"/>
              </a:solidFill>
              <a:latin typeface="Arial" charset="0"/>
            </a:endParaRPr>
          </a:p>
        </p:txBody>
      </p:sp>
      <p:graphicFrame>
        <p:nvGraphicFramePr>
          <p:cNvPr id="130052" name="Object 26"/>
          <p:cNvGraphicFramePr>
            <a:graphicFrameLocks noChangeAspect="1"/>
          </p:cNvGraphicFramePr>
          <p:nvPr/>
        </p:nvGraphicFramePr>
        <p:xfrm>
          <a:off x="900113" y="765175"/>
          <a:ext cx="7415212" cy="6424613"/>
        </p:xfrm>
        <a:graphic>
          <a:graphicData uri="http://schemas.openxmlformats.org/presentationml/2006/ole">
            <mc:AlternateContent xmlns:mc="http://schemas.openxmlformats.org/markup-compatibility/2006">
              <mc:Choice xmlns:v="urn:schemas-microsoft-com:vml" Requires="v">
                <p:oleObj spid="_x0000_s130056" name="文档" r:id="rId4" imgW="5604480" imgH="5028480" progId="Word.Document.8">
                  <p:embed/>
                </p:oleObj>
              </mc:Choice>
              <mc:Fallback>
                <p:oleObj name="文档" r:id="rId4" imgW="5604480" imgH="5028480" progId="Word.Document.8">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765175"/>
                        <a:ext cx="7415212" cy="642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0053" name="WordArt 5" descr="Narrow vertical"/>
          <p:cNvSpPr>
            <a:spLocks noChangeArrowheads="1" noChangeShapeType="1" noTextEdit="1"/>
          </p:cNvSpPr>
          <p:nvPr/>
        </p:nvSpPr>
        <p:spPr bwMode="auto">
          <a:xfrm rot="-1730300">
            <a:off x="-36513" y="549275"/>
            <a:ext cx="1727201" cy="1084263"/>
          </a:xfrm>
          <a:prstGeom prst="rect">
            <a:avLst/>
          </a:prstGeom>
        </p:spPr>
        <p:txBody>
          <a:bodyPr wrap="none" fromWordArt="1">
            <a:prstTxWarp prst="textCurveUp">
              <a:avLst>
                <a:gd name="adj" fmla="val 40356"/>
              </a:avLst>
            </a:prstTxWarp>
          </a:bodyPr>
          <a:lstStyle/>
          <a:p>
            <a:pPr algn="ctr"/>
            <a:r>
              <a:rPr lang="zh-TW" alt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rPr>
              <a:t>什么</a:t>
            </a:r>
            <a:endPar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altLang="zh-CN" b="1">
                <a:solidFill>
                  <a:srgbClr val="FFFFFF"/>
                </a:solidFill>
              </a:rPr>
              <a:t>34</a:t>
            </a:r>
          </a:p>
        </p:txBody>
      </p:sp>
      <p:sp>
        <p:nvSpPr>
          <p:cNvPr id="132099"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zh-CN" altLang="en-US" sz="4000" b="1">
                <a:solidFill>
                  <a:srgbClr val="FF0000"/>
                </a:solidFill>
                <a:latin typeface="Arial" charset="0"/>
              </a:rPr>
              <a:t>讲道的问题及限定语</a:t>
            </a:r>
            <a:endParaRPr lang="zh-CN" altLang="en-US" sz="3600" b="1">
              <a:solidFill>
                <a:srgbClr val="FF0000"/>
              </a:solidFill>
              <a:latin typeface="Arial" charset="0"/>
            </a:endParaRPr>
          </a:p>
        </p:txBody>
      </p:sp>
      <p:graphicFrame>
        <p:nvGraphicFramePr>
          <p:cNvPr id="132100" name="Object 30"/>
          <p:cNvGraphicFramePr>
            <a:graphicFrameLocks noChangeAspect="1"/>
          </p:cNvGraphicFramePr>
          <p:nvPr/>
        </p:nvGraphicFramePr>
        <p:xfrm>
          <a:off x="1524000" y="1201738"/>
          <a:ext cx="7415213" cy="1847850"/>
        </p:xfrm>
        <a:graphic>
          <a:graphicData uri="http://schemas.openxmlformats.org/presentationml/2006/ole">
            <mc:AlternateContent xmlns:mc="http://schemas.openxmlformats.org/markup-compatibility/2006">
              <mc:Choice xmlns:v="urn:schemas-microsoft-com:vml" Requires="v">
                <p:oleObj spid="_x0000_s132108" name="Document" r:id="rId4" imgW="5604480" imgH="1334520" progId="Word.Document.8">
                  <p:embed/>
                </p:oleObj>
              </mc:Choice>
              <mc:Fallback>
                <p:oleObj name="Document" r:id="rId4" imgW="5604480" imgH="1334520" progId="Word.Document.8">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01738"/>
                        <a:ext cx="7415213" cy="184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5445" name="WordArt 5" descr="Narrow vertical"/>
          <p:cNvSpPr>
            <a:spLocks noChangeArrowheads="1" noChangeShapeType="1" noTextEdit="1"/>
          </p:cNvSpPr>
          <p:nvPr/>
        </p:nvSpPr>
        <p:spPr bwMode="auto">
          <a:xfrm rot="-1730300">
            <a:off x="155575" y="1373188"/>
            <a:ext cx="1538288" cy="806450"/>
          </a:xfrm>
          <a:prstGeom prst="rect">
            <a:avLst/>
          </a:prstGeom>
        </p:spPr>
        <p:txBody>
          <a:bodyPr wrap="none" fromWordArt="1">
            <a:prstTxWarp prst="textCurveUp">
              <a:avLst>
                <a:gd name="adj" fmla="val 40356"/>
              </a:avLst>
            </a:prstTxWarp>
          </a:bodyPr>
          <a:lstStyle/>
          <a:p>
            <a:pPr algn="ctr"/>
            <a:r>
              <a:rPr lang="zh-TW" alt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rPr>
              <a:t>哪里</a:t>
            </a:r>
            <a:endPar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endParaRPr>
          </a:p>
        </p:txBody>
      </p:sp>
      <p:sp>
        <p:nvSpPr>
          <p:cNvPr id="445446" name="WordArt 6" descr="Narrow vertical"/>
          <p:cNvSpPr>
            <a:spLocks noChangeArrowheads="1" noChangeShapeType="1" noTextEdit="1"/>
          </p:cNvSpPr>
          <p:nvPr/>
        </p:nvSpPr>
        <p:spPr bwMode="auto">
          <a:xfrm rot="-1730300">
            <a:off x="0" y="2276475"/>
            <a:ext cx="1566863" cy="847725"/>
          </a:xfrm>
          <a:prstGeom prst="rect">
            <a:avLst/>
          </a:prstGeom>
        </p:spPr>
        <p:txBody>
          <a:bodyPr wrap="none" fromWordArt="1">
            <a:prstTxWarp prst="textCurveUp">
              <a:avLst>
                <a:gd name="adj" fmla="val 40356"/>
              </a:avLst>
            </a:prstTxWarp>
          </a:bodyPr>
          <a:lstStyle/>
          <a:p>
            <a:pPr algn="ctr"/>
            <a:r>
              <a:rPr lang="zh-TW" alt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rPr>
              <a:t>何时</a:t>
            </a:r>
            <a:endPar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endParaRPr>
          </a:p>
        </p:txBody>
      </p:sp>
      <p:sp>
        <p:nvSpPr>
          <p:cNvPr id="445447" name="WordArt 7" descr="Narrow vertical"/>
          <p:cNvSpPr>
            <a:spLocks noChangeArrowheads="1" noChangeShapeType="1" noTextEdit="1"/>
          </p:cNvSpPr>
          <p:nvPr/>
        </p:nvSpPr>
        <p:spPr bwMode="auto">
          <a:xfrm rot="-1730300">
            <a:off x="57150" y="3271838"/>
            <a:ext cx="1657350" cy="863600"/>
          </a:xfrm>
          <a:prstGeom prst="rect">
            <a:avLst/>
          </a:prstGeom>
        </p:spPr>
        <p:txBody>
          <a:bodyPr wrap="none" fromWordArt="1">
            <a:prstTxWarp prst="textCurveUp">
              <a:avLst>
                <a:gd name="adj" fmla="val 40356"/>
              </a:avLst>
            </a:prstTxWarp>
          </a:bodyPr>
          <a:lstStyle/>
          <a:p>
            <a:pPr algn="ctr"/>
            <a:r>
              <a:rPr lang="zh-TW" alt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rPr>
              <a:t>为什么</a:t>
            </a:r>
            <a:endPar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endParaRPr>
          </a:p>
        </p:txBody>
      </p:sp>
      <p:sp>
        <p:nvSpPr>
          <p:cNvPr id="445448" name="WordArt 8" descr="Narrow vertical"/>
          <p:cNvSpPr>
            <a:spLocks noChangeArrowheads="1" noChangeShapeType="1" noTextEdit="1"/>
          </p:cNvSpPr>
          <p:nvPr/>
        </p:nvSpPr>
        <p:spPr bwMode="auto">
          <a:xfrm rot="-1730300">
            <a:off x="79375" y="4273550"/>
            <a:ext cx="1612900" cy="782638"/>
          </a:xfrm>
          <a:prstGeom prst="rect">
            <a:avLst/>
          </a:prstGeom>
        </p:spPr>
        <p:txBody>
          <a:bodyPr wrap="none" fromWordArt="1">
            <a:prstTxWarp prst="textCurveUp">
              <a:avLst>
                <a:gd name="adj" fmla="val 40356"/>
              </a:avLst>
            </a:prstTxWarp>
          </a:bodyPr>
          <a:lstStyle/>
          <a:p>
            <a:pPr algn="ctr"/>
            <a:r>
              <a:rPr lang="zh-CHT" alt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rPr>
              <a:t>如何</a:t>
            </a:r>
            <a:endPar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endParaRPr>
          </a:p>
        </p:txBody>
      </p:sp>
      <p:sp>
        <p:nvSpPr>
          <p:cNvPr id="445449" name="WordArt 9" descr="Narrow vertical"/>
          <p:cNvSpPr>
            <a:spLocks noChangeArrowheads="1" noChangeShapeType="1" noTextEdit="1"/>
          </p:cNvSpPr>
          <p:nvPr/>
        </p:nvSpPr>
        <p:spPr bwMode="auto">
          <a:xfrm rot="-1730300">
            <a:off x="-3175" y="4337050"/>
            <a:ext cx="4699000" cy="1303338"/>
          </a:xfrm>
          <a:prstGeom prst="rect">
            <a:avLst/>
          </a:prstGeom>
        </p:spPr>
        <p:txBody>
          <a:bodyPr wrap="none" fromWordArt="1">
            <a:prstTxWarp prst="textCurveUp">
              <a:avLst>
                <a:gd name="adj" fmla="val 40356"/>
              </a:avLst>
            </a:prstTxWarp>
          </a:bodyPr>
          <a:lstStyle/>
          <a:p>
            <a:pPr algn="ctr"/>
            <a:r>
              <a:rPr lang="zh-TW" alt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rPr>
              <a:t>在什么景况下</a:t>
            </a:r>
            <a:endPar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8"/>
                  </a:srgbClr>
                </a:outerShdw>
              </a:effectLst>
              <a:latin typeface="ＭＳ Ｐゴシック"/>
              <a:ea typeface="ＭＳ Ｐゴシック"/>
              <a:cs typeface="ＭＳ Ｐゴシック"/>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45445"/>
                                        </p:tgtEl>
                                        <p:attrNameLst>
                                          <p:attrName>style.visibility</p:attrName>
                                        </p:attrNameLst>
                                      </p:cBhvr>
                                      <p:to>
                                        <p:strVal val="visible"/>
                                      </p:to>
                                    </p:set>
                                    <p:animEffect transition="in" filter="fade">
                                      <p:cBhvr>
                                        <p:cTn id="7" dur="770" decel="100000"/>
                                        <p:tgtEl>
                                          <p:spTgt spid="445445"/>
                                        </p:tgtEl>
                                      </p:cBhvr>
                                    </p:animEffect>
                                    <p:animScale>
                                      <p:cBhvr>
                                        <p:cTn id="8" dur="770" decel="100000"/>
                                        <p:tgtEl>
                                          <p:spTgt spid="445445"/>
                                        </p:tgtEl>
                                      </p:cBhvr>
                                      <p:from x="10000" y="10000"/>
                                      <p:to x="200000" y="450000"/>
                                    </p:animScale>
                                    <p:animScale>
                                      <p:cBhvr>
                                        <p:cTn id="9" dur="1230" accel="100000" fill="hold">
                                          <p:stCondLst>
                                            <p:cond delay="770"/>
                                          </p:stCondLst>
                                        </p:cTn>
                                        <p:tgtEl>
                                          <p:spTgt spid="445445"/>
                                        </p:tgtEl>
                                      </p:cBhvr>
                                      <p:from x="200000" y="450000"/>
                                      <p:to x="100000" y="100000"/>
                                    </p:animScale>
                                    <p:set>
                                      <p:cBhvr>
                                        <p:cTn id="10" dur="770" fill="hold"/>
                                        <p:tgtEl>
                                          <p:spTgt spid="445445"/>
                                        </p:tgtEl>
                                        <p:attrNameLst>
                                          <p:attrName>ppt_x</p:attrName>
                                        </p:attrNameLst>
                                      </p:cBhvr>
                                      <p:to>
                                        <p:strVal val="(0.5)"/>
                                      </p:to>
                                    </p:set>
                                    <p:anim from="(0.5)" to="(#ppt_x)" calcmode="lin" valueType="num">
                                      <p:cBhvr>
                                        <p:cTn id="11" dur="1230" accel="100000" fill="hold">
                                          <p:stCondLst>
                                            <p:cond delay="770"/>
                                          </p:stCondLst>
                                        </p:cTn>
                                        <p:tgtEl>
                                          <p:spTgt spid="445445"/>
                                        </p:tgtEl>
                                        <p:attrNameLst>
                                          <p:attrName>ppt_x</p:attrName>
                                        </p:attrNameLst>
                                      </p:cBhvr>
                                    </p:anim>
                                    <p:set>
                                      <p:cBhvr>
                                        <p:cTn id="12" dur="770" fill="hold"/>
                                        <p:tgtEl>
                                          <p:spTgt spid="445445"/>
                                        </p:tgtEl>
                                        <p:attrNameLst>
                                          <p:attrName>ppt_y</p:attrName>
                                        </p:attrNameLst>
                                      </p:cBhvr>
                                      <p:to>
                                        <p:strVal val="(#ppt_y+0.4)"/>
                                      </p:to>
                                    </p:set>
                                    <p:anim from="(#ppt_y+0.4)" to="(#ppt_y)" calcmode="lin" valueType="num">
                                      <p:cBhvr>
                                        <p:cTn id="13" dur="1230" accel="100000" fill="hold">
                                          <p:stCondLst>
                                            <p:cond delay="770"/>
                                          </p:stCondLst>
                                        </p:cTn>
                                        <p:tgtEl>
                                          <p:spTgt spid="44544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445446"/>
                                        </p:tgtEl>
                                        <p:attrNameLst>
                                          <p:attrName>style.visibility</p:attrName>
                                        </p:attrNameLst>
                                      </p:cBhvr>
                                      <p:to>
                                        <p:strVal val="visible"/>
                                      </p:to>
                                    </p:set>
                                    <p:animEffect transition="in" filter="fade">
                                      <p:cBhvr>
                                        <p:cTn id="18" dur="770" decel="100000"/>
                                        <p:tgtEl>
                                          <p:spTgt spid="445446"/>
                                        </p:tgtEl>
                                      </p:cBhvr>
                                    </p:animEffect>
                                    <p:animScale>
                                      <p:cBhvr>
                                        <p:cTn id="19" dur="770" decel="100000"/>
                                        <p:tgtEl>
                                          <p:spTgt spid="445446"/>
                                        </p:tgtEl>
                                      </p:cBhvr>
                                      <p:from x="10000" y="10000"/>
                                      <p:to x="200000" y="450000"/>
                                    </p:animScale>
                                    <p:animScale>
                                      <p:cBhvr>
                                        <p:cTn id="20" dur="1230" accel="100000" fill="hold">
                                          <p:stCondLst>
                                            <p:cond delay="770"/>
                                          </p:stCondLst>
                                        </p:cTn>
                                        <p:tgtEl>
                                          <p:spTgt spid="445446"/>
                                        </p:tgtEl>
                                      </p:cBhvr>
                                      <p:from x="200000" y="450000"/>
                                      <p:to x="100000" y="100000"/>
                                    </p:animScale>
                                    <p:set>
                                      <p:cBhvr>
                                        <p:cTn id="21" dur="770" fill="hold"/>
                                        <p:tgtEl>
                                          <p:spTgt spid="445446"/>
                                        </p:tgtEl>
                                        <p:attrNameLst>
                                          <p:attrName>ppt_x</p:attrName>
                                        </p:attrNameLst>
                                      </p:cBhvr>
                                      <p:to>
                                        <p:strVal val="(0.5)"/>
                                      </p:to>
                                    </p:set>
                                    <p:anim from="(0.5)" to="(#ppt_x)" calcmode="lin" valueType="num">
                                      <p:cBhvr>
                                        <p:cTn id="22" dur="1230" accel="100000" fill="hold">
                                          <p:stCondLst>
                                            <p:cond delay="770"/>
                                          </p:stCondLst>
                                        </p:cTn>
                                        <p:tgtEl>
                                          <p:spTgt spid="445446"/>
                                        </p:tgtEl>
                                        <p:attrNameLst>
                                          <p:attrName>ppt_x</p:attrName>
                                        </p:attrNameLst>
                                      </p:cBhvr>
                                    </p:anim>
                                    <p:set>
                                      <p:cBhvr>
                                        <p:cTn id="23" dur="770" fill="hold"/>
                                        <p:tgtEl>
                                          <p:spTgt spid="445446"/>
                                        </p:tgtEl>
                                        <p:attrNameLst>
                                          <p:attrName>ppt_y</p:attrName>
                                        </p:attrNameLst>
                                      </p:cBhvr>
                                      <p:to>
                                        <p:strVal val="(#ppt_y+0.4)"/>
                                      </p:to>
                                    </p:set>
                                    <p:anim from="(#ppt_y+0.4)" to="(#ppt_y)" calcmode="lin" valueType="num">
                                      <p:cBhvr>
                                        <p:cTn id="24" dur="1230" accel="100000" fill="hold">
                                          <p:stCondLst>
                                            <p:cond delay="770"/>
                                          </p:stCondLst>
                                        </p:cTn>
                                        <p:tgtEl>
                                          <p:spTgt spid="44544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445447"/>
                                        </p:tgtEl>
                                        <p:attrNameLst>
                                          <p:attrName>style.visibility</p:attrName>
                                        </p:attrNameLst>
                                      </p:cBhvr>
                                      <p:to>
                                        <p:strVal val="visible"/>
                                      </p:to>
                                    </p:set>
                                    <p:animEffect transition="in" filter="fade">
                                      <p:cBhvr>
                                        <p:cTn id="29" dur="770" decel="100000"/>
                                        <p:tgtEl>
                                          <p:spTgt spid="445447"/>
                                        </p:tgtEl>
                                      </p:cBhvr>
                                    </p:animEffect>
                                    <p:animScale>
                                      <p:cBhvr>
                                        <p:cTn id="30" dur="770" decel="100000"/>
                                        <p:tgtEl>
                                          <p:spTgt spid="445447"/>
                                        </p:tgtEl>
                                      </p:cBhvr>
                                      <p:from x="10000" y="10000"/>
                                      <p:to x="200000" y="450000"/>
                                    </p:animScale>
                                    <p:animScale>
                                      <p:cBhvr>
                                        <p:cTn id="31" dur="1230" accel="100000" fill="hold">
                                          <p:stCondLst>
                                            <p:cond delay="770"/>
                                          </p:stCondLst>
                                        </p:cTn>
                                        <p:tgtEl>
                                          <p:spTgt spid="445447"/>
                                        </p:tgtEl>
                                      </p:cBhvr>
                                      <p:from x="200000" y="450000"/>
                                      <p:to x="100000" y="100000"/>
                                    </p:animScale>
                                    <p:set>
                                      <p:cBhvr>
                                        <p:cTn id="32" dur="770" fill="hold"/>
                                        <p:tgtEl>
                                          <p:spTgt spid="445447"/>
                                        </p:tgtEl>
                                        <p:attrNameLst>
                                          <p:attrName>ppt_x</p:attrName>
                                        </p:attrNameLst>
                                      </p:cBhvr>
                                      <p:to>
                                        <p:strVal val="(0.5)"/>
                                      </p:to>
                                    </p:set>
                                    <p:anim from="(0.5)" to="(#ppt_x)" calcmode="lin" valueType="num">
                                      <p:cBhvr>
                                        <p:cTn id="33" dur="1230" accel="100000" fill="hold">
                                          <p:stCondLst>
                                            <p:cond delay="770"/>
                                          </p:stCondLst>
                                        </p:cTn>
                                        <p:tgtEl>
                                          <p:spTgt spid="445447"/>
                                        </p:tgtEl>
                                        <p:attrNameLst>
                                          <p:attrName>ppt_x</p:attrName>
                                        </p:attrNameLst>
                                      </p:cBhvr>
                                    </p:anim>
                                    <p:set>
                                      <p:cBhvr>
                                        <p:cTn id="34" dur="770" fill="hold"/>
                                        <p:tgtEl>
                                          <p:spTgt spid="445447"/>
                                        </p:tgtEl>
                                        <p:attrNameLst>
                                          <p:attrName>ppt_y</p:attrName>
                                        </p:attrNameLst>
                                      </p:cBhvr>
                                      <p:to>
                                        <p:strVal val="(#ppt_y+0.4)"/>
                                      </p:to>
                                    </p:set>
                                    <p:anim from="(#ppt_y+0.4)" to="(#ppt_y)" calcmode="lin" valueType="num">
                                      <p:cBhvr>
                                        <p:cTn id="35" dur="1230" accel="100000" fill="hold">
                                          <p:stCondLst>
                                            <p:cond delay="770"/>
                                          </p:stCondLst>
                                        </p:cTn>
                                        <p:tgtEl>
                                          <p:spTgt spid="445447"/>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445448"/>
                                        </p:tgtEl>
                                        <p:attrNameLst>
                                          <p:attrName>style.visibility</p:attrName>
                                        </p:attrNameLst>
                                      </p:cBhvr>
                                      <p:to>
                                        <p:strVal val="visible"/>
                                      </p:to>
                                    </p:set>
                                    <p:animEffect transition="in" filter="fade">
                                      <p:cBhvr>
                                        <p:cTn id="40" dur="770" decel="100000"/>
                                        <p:tgtEl>
                                          <p:spTgt spid="445448"/>
                                        </p:tgtEl>
                                      </p:cBhvr>
                                    </p:animEffect>
                                    <p:animScale>
                                      <p:cBhvr>
                                        <p:cTn id="41" dur="770" decel="100000"/>
                                        <p:tgtEl>
                                          <p:spTgt spid="445448"/>
                                        </p:tgtEl>
                                      </p:cBhvr>
                                      <p:from x="10000" y="10000"/>
                                      <p:to x="200000" y="450000"/>
                                    </p:animScale>
                                    <p:animScale>
                                      <p:cBhvr>
                                        <p:cTn id="42" dur="1230" accel="100000" fill="hold">
                                          <p:stCondLst>
                                            <p:cond delay="770"/>
                                          </p:stCondLst>
                                        </p:cTn>
                                        <p:tgtEl>
                                          <p:spTgt spid="445448"/>
                                        </p:tgtEl>
                                      </p:cBhvr>
                                      <p:from x="200000" y="450000"/>
                                      <p:to x="100000" y="100000"/>
                                    </p:animScale>
                                    <p:set>
                                      <p:cBhvr>
                                        <p:cTn id="43" dur="770" fill="hold"/>
                                        <p:tgtEl>
                                          <p:spTgt spid="445448"/>
                                        </p:tgtEl>
                                        <p:attrNameLst>
                                          <p:attrName>ppt_x</p:attrName>
                                        </p:attrNameLst>
                                      </p:cBhvr>
                                      <p:to>
                                        <p:strVal val="(0.5)"/>
                                      </p:to>
                                    </p:set>
                                    <p:anim from="(0.5)" to="(#ppt_x)" calcmode="lin" valueType="num">
                                      <p:cBhvr>
                                        <p:cTn id="44" dur="1230" accel="100000" fill="hold">
                                          <p:stCondLst>
                                            <p:cond delay="770"/>
                                          </p:stCondLst>
                                        </p:cTn>
                                        <p:tgtEl>
                                          <p:spTgt spid="445448"/>
                                        </p:tgtEl>
                                        <p:attrNameLst>
                                          <p:attrName>ppt_x</p:attrName>
                                        </p:attrNameLst>
                                      </p:cBhvr>
                                    </p:anim>
                                    <p:set>
                                      <p:cBhvr>
                                        <p:cTn id="45" dur="770" fill="hold"/>
                                        <p:tgtEl>
                                          <p:spTgt spid="445448"/>
                                        </p:tgtEl>
                                        <p:attrNameLst>
                                          <p:attrName>ppt_y</p:attrName>
                                        </p:attrNameLst>
                                      </p:cBhvr>
                                      <p:to>
                                        <p:strVal val="(#ppt_y+0.4)"/>
                                      </p:to>
                                    </p:set>
                                    <p:anim from="(#ppt_y+0.4)" to="(#ppt_y)" calcmode="lin" valueType="num">
                                      <p:cBhvr>
                                        <p:cTn id="46" dur="1230" accel="100000" fill="hold">
                                          <p:stCondLst>
                                            <p:cond delay="770"/>
                                          </p:stCondLst>
                                        </p:cTn>
                                        <p:tgtEl>
                                          <p:spTgt spid="445448"/>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445449"/>
                                        </p:tgtEl>
                                        <p:attrNameLst>
                                          <p:attrName>style.visibility</p:attrName>
                                        </p:attrNameLst>
                                      </p:cBhvr>
                                      <p:to>
                                        <p:strVal val="visible"/>
                                      </p:to>
                                    </p:set>
                                    <p:animEffect transition="in" filter="fade">
                                      <p:cBhvr>
                                        <p:cTn id="51" dur="770" decel="100000"/>
                                        <p:tgtEl>
                                          <p:spTgt spid="445449"/>
                                        </p:tgtEl>
                                      </p:cBhvr>
                                    </p:animEffect>
                                    <p:animScale>
                                      <p:cBhvr>
                                        <p:cTn id="52" dur="770" decel="100000"/>
                                        <p:tgtEl>
                                          <p:spTgt spid="445449"/>
                                        </p:tgtEl>
                                      </p:cBhvr>
                                      <p:from x="10000" y="10000"/>
                                      <p:to x="200000" y="450000"/>
                                    </p:animScale>
                                    <p:animScale>
                                      <p:cBhvr>
                                        <p:cTn id="53" dur="1230" accel="100000" fill="hold">
                                          <p:stCondLst>
                                            <p:cond delay="770"/>
                                          </p:stCondLst>
                                        </p:cTn>
                                        <p:tgtEl>
                                          <p:spTgt spid="445449"/>
                                        </p:tgtEl>
                                      </p:cBhvr>
                                      <p:from x="200000" y="450000"/>
                                      <p:to x="100000" y="100000"/>
                                    </p:animScale>
                                    <p:set>
                                      <p:cBhvr>
                                        <p:cTn id="54" dur="770" fill="hold"/>
                                        <p:tgtEl>
                                          <p:spTgt spid="445449"/>
                                        </p:tgtEl>
                                        <p:attrNameLst>
                                          <p:attrName>ppt_x</p:attrName>
                                        </p:attrNameLst>
                                      </p:cBhvr>
                                      <p:to>
                                        <p:strVal val="(0.5)"/>
                                      </p:to>
                                    </p:set>
                                    <p:anim from="(0.5)" to="(#ppt_x)" calcmode="lin" valueType="num">
                                      <p:cBhvr>
                                        <p:cTn id="55" dur="1230" accel="100000" fill="hold">
                                          <p:stCondLst>
                                            <p:cond delay="770"/>
                                          </p:stCondLst>
                                        </p:cTn>
                                        <p:tgtEl>
                                          <p:spTgt spid="445449"/>
                                        </p:tgtEl>
                                        <p:attrNameLst>
                                          <p:attrName>ppt_x</p:attrName>
                                        </p:attrNameLst>
                                      </p:cBhvr>
                                    </p:anim>
                                    <p:set>
                                      <p:cBhvr>
                                        <p:cTn id="56" dur="770" fill="hold"/>
                                        <p:tgtEl>
                                          <p:spTgt spid="445449"/>
                                        </p:tgtEl>
                                        <p:attrNameLst>
                                          <p:attrName>ppt_y</p:attrName>
                                        </p:attrNameLst>
                                      </p:cBhvr>
                                      <p:to>
                                        <p:strVal val="(#ppt_y+0.4)"/>
                                      </p:to>
                                    </p:set>
                                    <p:anim from="(#ppt_y+0.4)" to="(#ppt_y)" calcmode="lin" valueType="num">
                                      <p:cBhvr>
                                        <p:cTn id="57" dur="1230" accel="100000" fill="hold">
                                          <p:stCondLst>
                                            <p:cond delay="770"/>
                                          </p:stCondLst>
                                        </p:cTn>
                                        <p:tgtEl>
                                          <p:spTgt spid="44544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5" grpId="0" animBg="1"/>
      <p:bldP spid="445446" grpId="0" animBg="1"/>
      <p:bldP spid="445447" grpId="0" animBg="1"/>
      <p:bldP spid="445448" grpId="0" animBg="1"/>
      <p:bldP spid="4454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MF - Plate 2"/>
          <p:cNvPicPr>
            <a:picLocks noChangeAspect="1" noChangeArrowheads="1"/>
          </p:cNvPicPr>
          <p:nvPr/>
        </p:nvPicPr>
        <p:blipFill>
          <a:blip r:embed="rId3">
            <a:lum bright="-66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59" name="Text Box 3"/>
          <p:cNvSpPr txBox="1">
            <a:spLocks noChangeArrowheads="1"/>
          </p:cNvSpPr>
          <p:nvPr/>
        </p:nvSpPr>
        <p:spPr bwMode="auto">
          <a:xfrm>
            <a:off x="381000" y="1981200"/>
            <a:ext cx="8534400" cy="37242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pPr>
            <a:r>
              <a:rPr lang="zh-CN" altLang="en-US" sz="2800" b="1">
                <a:solidFill>
                  <a:srgbClr val="FFFFFF"/>
                </a:solidFill>
                <a:cs typeface="Arial" charset="0"/>
              </a:rPr>
              <a:t>在经文中寻找主要连接词 </a:t>
            </a:r>
            <a:r>
              <a:rPr lang="en-US" altLang="zh-CN" sz="2800" b="1">
                <a:solidFill>
                  <a:srgbClr val="FFFFFF"/>
                </a:solidFill>
                <a:cs typeface="Arial" charset="0"/>
              </a:rPr>
              <a:t>(</a:t>
            </a:r>
            <a:r>
              <a:rPr lang="zh-CN" altLang="en-US" sz="2800" b="1">
                <a:solidFill>
                  <a:srgbClr val="FFFFFF"/>
                </a:solidFill>
                <a:cs typeface="Arial" charset="0"/>
              </a:rPr>
              <a:t>例如：</a:t>
            </a:r>
            <a:r>
              <a:rPr lang="ja-JP" altLang="en-US" sz="2800" b="1">
                <a:solidFill>
                  <a:srgbClr val="FFFFFF"/>
                </a:solidFill>
                <a:cs typeface="Arial" charset="0"/>
              </a:rPr>
              <a:t>“</a:t>
            </a:r>
            <a:r>
              <a:rPr lang="zh-CN" altLang="en-US" sz="2800" b="1">
                <a:solidFill>
                  <a:srgbClr val="FFFFFF"/>
                </a:solidFill>
                <a:cs typeface="Arial" charset="0"/>
              </a:rPr>
              <a:t>和</a:t>
            </a:r>
            <a:r>
              <a:rPr lang="ja-JP" altLang="en-US" sz="2800" b="1">
                <a:solidFill>
                  <a:srgbClr val="FFFFFF"/>
                </a:solidFill>
                <a:cs typeface="Arial" charset="0"/>
              </a:rPr>
              <a:t>”</a:t>
            </a:r>
            <a:r>
              <a:rPr lang="en-US" altLang="ja-JP" sz="2800" b="1">
                <a:solidFill>
                  <a:srgbClr val="FFFFFF"/>
                </a:solidFill>
                <a:cs typeface="Arial" charset="0"/>
              </a:rPr>
              <a:t> </a:t>
            </a:r>
            <a:r>
              <a:rPr lang="ja-JP" altLang="en-US" sz="2800" b="1">
                <a:solidFill>
                  <a:srgbClr val="FFFFFF"/>
                </a:solidFill>
                <a:cs typeface="Arial" charset="0"/>
              </a:rPr>
              <a:t>“</a:t>
            </a:r>
            <a:r>
              <a:rPr lang="zh-CN" altLang="en-US" sz="2800" b="1">
                <a:solidFill>
                  <a:srgbClr val="FFFFFF"/>
                </a:solidFill>
                <a:cs typeface="Arial" charset="0"/>
              </a:rPr>
              <a:t>但是</a:t>
            </a:r>
            <a:r>
              <a:rPr lang="ja-JP" altLang="en-US" sz="2800" b="1">
                <a:solidFill>
                  <a:srgbClr val="FFFFFF"/>
                </a:solidFill>
                <a:cs typeface="Arial" charset="0"/>
              </a:rPr>
              <a:t>”</a:t>
            </a:r>
            <a:r>
              <a:rPr lang="en-US" altLang="ja-JP" sz="2800" b="1">
                <a:solidFill>
                  <a:srgbClr val="FFFFFF"/>
                </a:solidFill>
                <a:cs typeface="Arial" charset="0"/>
              </a:rPr>
              <a:t> </a:t>
            </a:r>
            <a:r>
              <a:rPr lang="ja-JP" altLang="en-US" sz="2800" b="1">
                <a:solidFill>
                  <a:srgbClr val="FFFFFF"/>
                </a:solidFill>
                <a:cs typeface="Arial" charset="0"/>
              </a:rPr>
              <a:t>“</a:t>
            </a:r>
            <a:r>
              <a:rPr lang="zh-CN" altLang="en-US" sz="2800" b="1">
                <a:solidFill>
                  <a:srgbClr val="FFFFFF"/>
                </a:solidFill>
                <a:cs typeface="Arial" charset="0"/>
              </a:rPr>
              <a:t>所以</a:t>
            </a:r>
            <a:r>
              <a:rPr lang="ja-JP" altLang="en-US" sz="2800" b="1">
                <a:solidFill>
                  <a:srgbClr val="FFFFFF"/>
                </a:solidFill>
                <a:cs typeface="Arial" charset="0"/>
              </a:rPr>
              <a:t>”</a:t>
            </a:r>
            <a:r>
              <a:rPr lang="en-US" altLang="ja-JP" sz="2800" b="1">
                <a:solidFill>
                  <a:srgbClr val="FFFFFF"/>
                </a:solidFill>
                <a:cs typeface="Arial" charset="0"/>
              </a:rPr>
              <a:t> </a:t>
            </a:r>
            <a:r>
              <a:rPr lang="ja-JP" altLang="en-US" sz="2800" b="1">
                <a:solidFill>
                  <a:srgbClr val="FFFFFF"/>
                </a:solidFill>
                <a:cs typeface="Arial" charset="0"/>
              </a:rPr>
              <a:t>“</a:t>
            </a:r>
            <a:r>
              <a:rPr lang="zh-CN" altLang="en-US" sz="2800" b="1">
                <a:solidFill>
                  <a:srgbClr val="FFFFFF"/>
                </a:solidFill>
                <a:cs typeface="Arial" charset="0"/>
              </a:rPr>
              <a:t>因为</a:t>
            </a:r>
            <a:r>
              <a:rPr lang="ja-JP" altLang="en-US" sz="2800" b="1">
                <a:solidFill>
                  <a:srgbClr val="FFFFFF"/>
                </a:solidFill>
                <a:cs typeface="Arial" charset="0"/>
              </a:rPr>
              <a:t>”</a:t>
            </a:r>
            <a:r>
              <a:rPr lang="en-US" altLang="ja-JP" sz="2800" b="1">
                <a:solidFill>
                  <a:srgbClr val="FFFFFF"/>
                </a:solidFill>
                <a:cs typeface="Arial" charset="0"/>
              </a:rPr>
              <a:t> </a:t>
            </a:r>
            <a:r>
              <a:rPr lang="zh-CN" altLang="en-US" sz="2800" b="1">
                <a:solidFill>
                  <a:srgbClr val="FFFFFF"/>
                </a:solidFill>
                <a:cs typeface="Arial" charset="0"/>
              </a:rPr>
              <a:t>等</a:t>
            </a:r>
            <a:r>
              <a:rPr lang="en-US" altLang="ja-JP" sz="2800" b="1">
                <a:solidFill>
                  <a:srgbClr val="FFFFFF"/>
                </a:solidFill>
                <a:cs typeface="Arial" charset="0"/>
              </a:rPr>
              <a:t>)</a:t>
            </a:r>
            <a:r>
              <a:rPr lang="zh-CN" sz="2800" b="1">
                <a:solidFill>
                  <a:srgbClr val="FFFFFF"/>
                </a:solidFill>
                <a:cs typeface="Arial" charset="0"/>
              </a:rPr>
              <a:t>。</a:t>
            </a:r>
            <a:endParaRPr lang="en-US" altLang="ja-JP" sz="2800" b="1">
              <a:solidFill>
                <a:srgbClr val="FFFFFF"/>
              </a:solidFill>
              <a:cs typeface="Arial" charset="0"/>
            </a:endParaRPr>
          </a:p>
          <a:p>
            <a:pPr eaLnBrk="1" hangingPunct="1">
              <a:spcBef>
                <a:spcPct val="50000"/>
              </a:spcBef>
            </a:pPr>
            <a:r>
              <a:rPr lang="zh-CN" altLang="en-US" sz="2800" b="1">
                <a:solidFill>
                  <a:srgbClr val="FFFFFF"/>
                </a:solidFill>
                <a:cs typeface="Arial" charset="0"/>
              </a:rPr>
              <a:t>以正确的方式连接 </a:t>
            </a:r>
            <a:r>
              <a:rPr lang="en-US" altLang="zh-CN" sz="2800" b="1">
                <a:solidFill>
                  <a:srgbClr val="FFFFFF"/>
                </a:solidFill>
                <a:cs typeface="Arial" charset="0"/>
              </a:rPr>
              <a:t>Z</a:t>
            </a:r>
            <a:r>
              <a:rPr lang="en-US" altLang="zh-CN" sz="2800" b="1" baseline="-25000">
                <a:solidFill>
                  <a:srgbClr val="FFFFFF"/>
                </a:solidFill>
                <a:cs typeface="Arial" charset="0"/>
              </a:rPr>
              <a:t>1</a:t>
            </a:r>
            <a:r>
              <a:rPr lang="en-US" altLang="zh-CN" sz="2800" b="1">
                <a:solidFill>
                  <a:srgbClr val="FFFFFF"/>
                </a:solidFill>
                <a:cs typeface="Arial" charset="0"/>
              </a:rPr>
              <a:t> </a:t>
            </a:r>
            <a:r>
              <a:rPr lang="zh-CN" altLang="en-US" sz="2800" b="1">
                <a:solidFill>
                  <a:srgbClr val="FFFFFF"/>
                </a:solidFill>
                <a:cs typeface="Arial" charset="0"/>
              </a:rPr>
              <a:t>和 </a:t>
            </a:r>
            <a:r>
              <a:rPr lang="en-US" altLang="zh-CN" sz="2800" b="1">
                <a:solidFill>
                  <a:srgbClr val="FFFFFF"/>
                </a:solidFill>
                <a:cs typeface="Arial" charset="0"/>
              </a:rPr>
              <a:t>Z</a:t>
            </a:r>
            <a:r>
              <a:rPr lang="en-US" altLang="zh-CN" sz="2800" b="1" baseline="-25000">
                <a:solidFill>
                  <a:srgbClr val="FFFFFF"/>
                </a:solidFill>
                <a:cs typeface="Arial" charset="0"/>
              </a:rPr>
              <a:t>2</a:t>
            </a:r>
            <a:r>
              <a:rPr lang="en-US" altLang="zh-CN" sz="2800" b="1">
                <a:solidFill>
                  <a:srgbClr val="FFFFFF"/>
                </a:solidFill>
                <a:cs typeface="Arial" charset="0"/>
              </a:rPr>
              <a:t>.</a:t>
            </a:r>
          </a:p>
          <a:p>
            <a:pPr eaLnBrk="1" hangingPunct="1">
              <a:spcBef>
                <a:spcPct val="50000"/>
              </a:spcBef>
            </a:pPr>
            <a:r>
              <a:rPr lang="ja-JP" altLang="en-US" sz="2800" b="1">
                <a:solidFill>
                  <a:srgbClr val="FFFFFF"/>
                </a:solidFill>
                <a:cs typeface="Arial" charset="0"/>
              </a:rPr>
              <a:t>“</a:t>
            </a:r>
            <a:r>
              <a:rPr lang="zh-CN" altLang="en-US" sz="2800" b="1">
                <a:solidFill>
                  <a:srgbClr val="FFFFFF"/>
                </a:solidFill>
                <a:cs typeface="Arial" charset="0"/>
              </a:rPr>
              <a:t>穿上神的全副军装</a:t>
            </a:r>
            <a:r>
              <a:rPr lang="zh-CN" altLang="en-US" sz="2800" b="1">
                <a:solidFill>
                  <a:srgbClr val="FFFF00"/>
                </a:solidFill>
                <a:cs typeface="Arial" charset="0"/>
              </a:rPr>
              <a:t>以至于</a:t>
            </a:r>
            <a:r>
              <a:rPr lang="zh-CN" altLang="en-US" sz="2800" b="1">
                <a:solidFill>
                  <a:srgbClr val="FFFFFF"/>
                </a:solidFill>
                <a:cs typeface="Arial" charset="0"/>
              </a:rPr>
              <a:t>使你可以抵挡那恶者的计谋。</a:t>
            </a:r>
            <a:r>
              <a:rPr lang="ja-JP" altLang="en-US" sz="2800" b="1">
                <a:solidFill>
                  <a:srgbClr val="FFFFFF"/>
                </a:solidFill>
                <a:cs typeface="Arial" charset="0"/>
              </a:rPr>
              <a:t>”</a:t>
            </a:r>
            <a:r>
              <a:rPr lang="en-US" altLang="ja-JP" sz="2800" b="1">
                <a:solidFill>
                  <a:srgbClr val="FFFFFF"/>
                </a:solidFill>
                <a:cs typeface="Arial" charset="0"/>
              </a:rPr>
              <a:t> </a:t>
            </a:r>
          </a:p>
          <a:p>
            <a:pPr eaLnBrk="1" hangingPunct="1">
              <a:spcBef>
                <a:spcPct val="50000"/>
              </a:spcBef>
            </a:pPr>
            <a:r>
              <a:rPr lang="ja-JP" altLang="en-US" sz="2800" b="1">
                <a:solidFill>
                  <a:srgbClr val="FFFFFF"/>
                </a:solidFill>
                <a:cs typeface="Arial" charset="0"/>
              </a:rPr>
              <a:t>“</a:t>
            </a:r>
            <a:r>
              <a:rPr lang="zh-CN" altLang="en-US" sz="2800" b="1">
                <a:solidFill>
                  <a:srgbClr val="FFFFFF"/>
                </a:solidFill>
                <a:cs typeface="Arial" charset="0"/>
              </a:rPr>
              <a:t>要有固定的属灵操练</a:t>
            </a:r>
            <a:r>
              <a:rPr lang="zh-CN" altLang="en-US" sz="2800" b="1">
                <a:solidFill>
                  <a:srgbClr val="FFFF00"/>
                </a:solidFill>
                <a:cs typeface="Arial" charset="0"/>
              </a:rPr>
              <a:t>原因是</a:t>
            </a:r>
            <a:r>
              <a:rPr lang="zh-CN" altLang="en-US" sz="2800" b="1">
                <a:solidFill>
                  <a:srgbClr val="FFFFFF"/>
                </a:solidFill>
                <a:cs typeface="Arial" charset="0"/>
              </a:rPr>
              <a:t>我们可以抵挡魔鬼的攻击。</a:t>
            </a:r>
            <a:r>
              <a:rPr lang="ja-JP" altLang="en-US" sz="2800" b="1">
                <a:solidFill>
                  <a:srgbClr val="FFFFFF"/>
                </a:solidFill>
                <a:cs typeface="Arial" charset="0"/>
              </a:rPr>
              <a:t>”</a:t>
            </a:r>
            <a:endParaRPr lang="zh-CN" altLang="en-US" sz="2800" b="1">
              <a:solidFill>
                <a:srgbClr val="FFFFFF"/>
              </a:solidFill>
              <a:cs typeface="Arial" charset="0"/>
            </a:endParaRPr>
          </a:p>
        </p:txBody>
      </p:sp>
      <p:sp>
        <p:nvSpPr>
          <p:cNvPr id="134148" name="Text Box 4"/>
          <p:cNvSpPr txBox="1">
            <a:spLocks noChangeArrowheads="1"/>
          </p:cNvSpPr>
          <p:nvPr/>
        </p:nvSpPr>
        <p:spPr bwMode="auto">
          <a:xfrm>
            <a:off x="8534400" y="762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altLang="zh-CN" sz="2000" b="1">
                <a:solidFill>
                  <a:srgbClr val="FFFFFF"/>
                </a:solidFill>
                <a:cs typeface="Arial" charset="0"/>
              </a:rPr>
              <a:t>34</a:t>
            </a:r>
          </a:p>
        </p:txBody>
      </p:sp>
      <p:sp>
        <p:nvSpPr>
          <p:cNvPr id="134149" name="Rectangle 5"/>
          <p:cNvSpPr>
            <a:spLocks noGrp="1" noChangeArrowheads="1"/>
          </p:cNvSpPr>
          <p:nvPr>
            <p:ph type="title" idx="4294967295"/>
          </p:nvPr>
        </p:nvSpPr>
        <p:spPr>
          <a:xfrm>
            <a:off x="304800" y="381000"/>
            <a:ext cx="7924800" cy="1371600"/>
          </a:xfrm>
          <a:solidFill>
            <a:schemeClr val="accent1"/>
          </a:solidFill>
        </p:spPr>
        <p:txBody>
          <a:bodyPr/>
          <a:lstStyle/>
          <a:p>
            <a:pPr eaLnBrk="1" hangingPunct="1"/>
            <a:r>
              <a:rPr lang="zh-CN" altLang="en-US" sz="4000" b="1">
                <a:solidFill>
                  <a:srgbClr val="FF0000"/>
                </a:solidFill>
                <a:latin typeface="Arial" charset="0"/>
                <a:cs typeface="Arial" charset="0"/>
              </a:rPr>
              <a:t>该如何知道使用哪一个限定语</a:t>
            </a:r>
            <a:r>
              <a:rPr lang="en-US" altLang="ja-JP" sz="4000" b="1">
                <a:solidFill>
                  <a:srgbClr val="FF0000"/>
                </a:solidFill>
                <a:latin typeface="Arial" charset="0"/>
                <a:cs typeface="Arial" charset="0"/>
              </a:rPr>
              <a:t>?</a:t>
            </a:r>
            <a:endParaRPr lang="en-US" altLang="zh-CN" sz="4000">
              <a:latin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p:cTn id="7" dur="500" fill="hold"/>
                                        <p:tgtEl>
                                          <p:spTgt spid="377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78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77859">
                                            <p:txEl>
                                              <p:pRg st="1" end="1"/>
                                            </p:txEl>
                                          </p:spTgt>
                                        </p:tgtEl>
                                        <p:attrNameLst>
                                          <p:attrName>style.visibility</p:attrName>
                                        </p:attrNameLst>
                                      </p:cBhvr>
                                      <p:to>
                                        <p:strVal val="visible"/>
                                      </p:to>
                                    </p:set>
                                    <p:anim calcmode="lin" valueType="num">
                                      <p:cBhvr>
                                        <p:cTn id="13" dur="500" fill="hold"/>
                                        <p:tgtEl>
                                          <p:spTgt spid="3778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78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77859">
                                            <p:txEl>
                                              <p:pRg st="2" end="2"/>
                                            </p:txEl>
                                          </p:spTgt>
                                        </p:tgtEl>
                                        <p:attrNameLst>
                                          <p:attrName>style.visibility</p:attrName>
                                        </p:attrNameLst>
                                      </p:cBhvr>
                                      <p:to>
                                        <p:strVal val="visible"/>
                                      </p:to>
                                    </p:set>
                                    <p:anim calcmode="lin" valueType="num">
                                      <p:cBhvr>
                                        <p:cTn id="19" dur="500" fill="hold"/>
                                        <p:tgtEl>
                                          <p:spTgt spid="3778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785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77859">
                                            <p:txEl>
                                              <p:pRg st="3" end="3"/>
                                            </p:txEl>
                                          </p:spTgt>
                                        </p:tgtEl>
                                        <p:attrNameLst>
                                          <p:attrName>style.visibility</p:attrName>
                                        </p:attrNameLst>
                                      </p:cBhvr>
                                      <p:to>
                                        <p:strVal val="visible"/>
                                      </p:to>
                                    </p:set>
                                    <p:anim calcmode="lin" valueType="num">
                                      <p:cBhvr>
                                        <p:cTn id="25" dur="500" fill="hold"/>
                                        <p:tgtEl>
                                          <p:spTgt spid="37785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7785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Israel 007"/>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10811" b="184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6228" name="Rectangle 4"/>
          <p:cNvSpPr>
            <a:spLocks noGrp="1" noChangeArrowheads="1"/>
          </p:cNvSpPr>
          <p:nvPr>
            <p:ph type="title" idx="4294967295"/>
          </p:nvPr>
        </p:nvSpPr>
        <p:spPr>
          <a:xfrm>
            <a:off x="685800" y="457200"/>
            <a:ext cx="7772400" cy="701675"/>
          </a:xfrm>
          <a:solidFill>
            <a:srgbClr val="006600"/>
          </a:solidFill>
          <a:effectLst>
            <a:outerShdw blurRad="63500" dist="38099" dir="2700000" algn="ctr" rotWithShape="0">
              <a:schemeClr val="tx1">
                <a:alpha val="74997"/>
              </a:schemeClr>
            </a:outerShdw>
          </a:effectLst>
        </p:spPr>
        <p:txBody>
          <a:bodyPr anchor="t">
            <a:spAutoFit/>
          </a:bodyPr>
          <a:lstStyle/>
          <a:p>
            <a:pPr eaLnBrk="1" hangingPunct="1">
              <a:spcBef>
                <a:spcPct val="50000"/>
              </a:spcBef>
              <a:defRPr/>
            </a:pPr>
            <a:r>
              <a:rPr lang="zh-CN" altLang="en-US" sz="4000" b="1" dirty="0" smtClean="0">
                <a:solidFill>
                  <a:schemeClr val="bg1"/>
                </a:solidFill>
                <a:ea typeface="ＭＳ Ｐゴシック" charset="0"/>
                <a:cs typeface="ＭＳ Ｐゴシック" charset="0"/>
              </a:rPr>
              <a:t>你属于哪一种动物</a:t>
            </a:r>
            <a:r>
              <a:rPr lang="en-US" sz="4000" b="1" dirty="0" smtClean="0">
                <a:solidFill>
                  <a:schemeClr val="bg1"/>
                </a:solidFill>
                <a:ea typeface="ＭＳ Ｐゴシック" charset="0"/>
                <a:cs typeface="ＭＳ Ｐゴシック" charset="0"/>
              </a:rPr>
              <a:t>?</a:t>
            </a:r>
            <a:endParaRPr lang="en-US" sz="4000" b="1" u="sng" dirty="0">
              <a:solidFill>
                <a:schemeClr val="bg1"/>
              </a:solidFill>
              <a:ea typeface="ＭＳ Ｐゴシック" charset="0"/>
              <a:cs typeface="ＭＳ Ｐゴシック"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Landscape 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035" name="Rectangle 3"/>
          <p:cNvSpPr>
            <a:spLocks noGrp="1" noChangeArrowheads="1"/>
          </p:cNvSpPr>
          <p:nvPr>
            <p:ph type="title" idx="4294967295"/>
          </p:nvPr>
        </p:nvSpPr>
        <p:spPr>
          <a:xfrm>
            <a:off x="457200" y="76200"/>
            <a:ext cx="8229600" cy="914400"/>
          </a:xfrm>
          <a:effectLst>
            <a:outerShdw blurRad="63500" dist="107763" dir="2700000" algn="ctr" rotWithShape="0">
              <a:srgbClr val="000000">
                <a:alpha val="74997"/>
              </a:srgbClr>
            </a:outerShdw>
          </a:effectLst>
        </p:spPr>
        <p:txBody>
          <a:bodyPr/>
          <a:lstStyle/>
          <a:p>
            <a:pPr eaLnBrk="1" hangingPunct="1"/>
            <a:r>
              <a:rPr lang="zh-CN" altLang="en-US" sz="6000" b="1">
                <a:solidFill>
                  <a:schemeClr val="bg1"/>
                </a:solidFill>
                <a:latin typeface="Aramis Regular" charset="0"/>
              </a:rPr>
              <a:t>诗篇</a:t>
            </a:r>
            <a:r>
              <a:rPr lang="en-US" sz="6000" b="1">
                <a:solidFill>
                  <a:schemeClr val="bg1"/>
                </a:solidFill>
                <a:latin typeface="Aramis Regular" charset="0"/>
              </a:rPr>
              <a:t> 23 </a:t>
            </a:r>
            <a:r>
              <a:rPr lang="zh-CN" altLang="en-US" sz="6000" b="1">
                <a:solidFill>
                  <a:schemeClr val="bg1"/>
                </a:solidFill>
                <a:latin typeface="Aramis Regular" charset="0"/>
              </a:rPr>
              <a:t>篇</a:t>
            </a:r>
            <a:endParaRPr lang="en-US">
              <a:latin typeface="Arial" charset="0"/>
            </a:endParaRPr>
          </a:p>
        </p:txBody>
      </p:sp>
      <p:sp>
        <p:nvSpPr>
          <p:cNvPr id="428036" name="Text Box 4"/>
          <p:cNvSpPr txBox="1">
            <a:spLocks noChangeArrowheads="1"/>
          </p:cNvSpPr>
          <p:nvPr/>
        </p:nvSpPr>
        <p:spPr bwMode="auto">
          <a:xfrm>
            <a:off x="304800" y="1096963"/>
            <a:ext cx="8458200" cy="56324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000" baseline="30000">
                <a:solidFill>
                  <a:srgbClr val="FFFFFF"/>
                </a:solidFill>
              </a:rPr>
              <a:t>1 </a:t>
            </a:r>
            <a:r>
              <a:rPr lang="zh-TW" altLang="en-US" sz="3600">
                <a:solidFill>
                  <a:srgbClr val="FFFFFF"/>
                </a:solidFill>
              </a:rPr>
              <a:t>耶和华是我的牧者，我必不致缺乏。</a:t>
            </a:r>
            <a:r>
              <a:rPr lang="en-US" altLang="zh-TW" sz="3600">
                <a:solidFill>
                  <a:srgbClr val="FFFFFF"/>
                </a:solidFill>
              </a:rPr>
              <a:t> </a:t>
            </a:r>
            <a:r>
              <a:rPr lang="en-US" altLang="zh-TW" sz="3600" baseline="30000">
                <a:solidFill>
                  <a:srgbClr val="FFFFFF"/>
                </a:solidFill>
              </a:rPr>
              <a:t>2</a:t>
            </a:r>
            <a:r>
              <a:rPr lang="en-US" altLang="zh-TW" sz="3600">
                <a:solidFill>
                  <a:srgbClr val="FFFFFF"/>
                </a:solidFill>
              </a:rPr>
              <a:t> </a:t>
            </a:r>
            <a:r>
              <a:rPr lang="zh-TW" altLang="en-US" sz="3600">
                <a:solidFill>
                  <a:srgbClr val="FFFFFF"/>
                </a:solidFill>
              </a:rPr>
              <a:t>他使我躺卧在青草地上，领我在可安歇的水边。</a:t>
            </a:r>
            <a:r>
              <a:rPr lang="en-US" altLang="zh-TW" sz="3600" baseline="30000">
                <a:solidFill>
                  <a:srgbClr val="FFFFFF"/>
                </a:solidFill>
              </a:rPr>
              <a:t>3</a:t>
            </a:r>
            <a:r>
              <a:rPr lang="en-US" altLang="zh-TW" sz="3600">
                <a:solidFill>
                  <a:srgbClr val="FFFFFF"/>
                </a:solidFill>
              </a:rPr>
              <a:t> </a:t>
            </a:r>
            <a:r>
              <a:rPr lang="zh-TW" altLang="en-US" sz="3600">
                <a:solidFill>
                  <a:srgbClr val="FFFFFF"/>
                </a:solidFill>
              </a:rPr>
              <a:t>他使我的灵魂苏醒，为自己的名引导我走义路。</a:t>
            </a:r>
            <a:r>
              <a:rPr lang="en-US" altLang="zh-TW" sz="3600" baseline="30000">
                <a:solidFill>
                  <a:srgbClr val="FFFFFF"/>
                </a:solidFill>
              </a:rPr>
              <a:t>4</a:t>
            </a:r>
            <a:r>
              <a:rPr lang="en-US" altLang="zh-TW" sz="3600">
                <a:solidFill>
                  <a:srgbClr val="FFFFFF"/>
                </a:solidFill>
              </a:rPr>
              <a:t> </a:t>
            </a:r>
            <a:r>
              <a:rPr lang="zh-TW" altLang="en-US" sz="3600">
                <a:solidFill>
                  <a:srgbClr val="FFFFFF"/>
                </a:solidFill>
              </a:rPr>
              <a:t>我虽然行过死荫的幽谷，也不怕遭害，因为你与我同在；你的杖，你的竿，都安慰我。</a:t>
            </a:r>
            <a:r>
              <a:rPr lang="en-US" altLang="zh-TW" sz="3600" baseline="30000">
                <a:solidFill>
                  <a:srgbClr val="FFFFFF"/>
                </a:solidFill>
              </a:rPr>
              <a:t>5</a:t>
            </a:r>
            <a:r>
              <a:rPr lang="en-US" altLang="zh-TW" sz="3600">
                <a:solidFill>
                  <a:srgbClr val="FFFFFF"/>
                </a:solidFill>
              </a:rPr>
              <a:t> </a:t>
            </a:r>
            <a:r>
              <a:rPr lang="zh-TW" altLang="en-US" sz="3600">
                <a:solidFill>
                  <a:srgbClr val="FFFFFF"/>
                </a:solidFill>
              </a:rPr>
              <a:t>在我敌人面前，你为我摆设筵席；你用油膏了我的头，使我的福杯满溢。</a:t>
            </a:r>
            <a:r>
              <a:rPr lang="en-US" altLang="zh-TW" sz="3600" baseline="30000">
                <a:solidFill>
                  <a:srgbClr val="FFFFFF"/>
                </a:solidFill>
              </a:rPr>
              <a:t>6 </a:t>
            </a:r>
            <a:r>
              <a:rPr lang="zh-TW" altLang="en-US" sz="3600">
                <a:solidFill>
                  <a:srgbClr val="FFFFFF"/>
                </a:solidFill>
              </a:rPr>
              <a:t>我一生一世必有恩惠慈爱随着我；我且要住在耶和华的殿中，直到永远。</a:t>
            </a:r>
            <a:endParaRPr lang="en-US" sz="36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0" y="115888"/>
            <a:ext cx="9575800" cy="1143000"/>
          </a:xfrm>
        </p:spPr>
        <p:txBody>
          <a:bodyPr/>
          <a:lstStyle/>
          <a:p>
            <a:pPr eaLnBrk="1" hangingPunct="1"/>
            <a:r>
              <a:rPr kumimoji="1" lang="zh-CN" altLang="en-US" b="1">
                <a:latin typeface="Verdana" charset="0"/>
                <a:cs typeface="MS Pゴシック" charset="0"/>
              </a:rPr>
              <a:t>所多玛的经历</a:t>
            </a:r>
            <a:r>
              <a:rPr kumimoji="1" lang="en-US" altLang="zh-CN" b="1">
                <a:latin typeface="Verdana" charset="0"/>
                <a:cs typeface="MS Pゴシック" charset="0"/>
              </a:rPr>
              <a:t> </a:t>
            </a:r>
            <a:r>
              <a:rPr kumimoji="1" lang="en-US" altLang="ja-JP" b="1">
                <a:latin typeface="Verdana" charset="0"/>
                <a:cs typeface="MS Pゴシック" charset="0"/>
              </a:rPr>
              <a:t>(</a:t>
            </a:r>
            <a:r>
              <a:rPr kumimoji="1" lang="zh-CN" altLang="en-US" b="1">
                <a:latin typeface="Verdana" charset="0"/>
                <a:cs typeface="MS Pゴシック" charset="0"/>
              </a:rPr>
              <a:t>创</a:t>
            </a:r>
            <a:r>
              <a:rPr kumimoji="1" lang="en-US" altLang="ja-JP" b="1">
                <a:latin typeface="Verdana" charset="0"/>
                <a:cs typeface="MS Pゴシック" charset="0"/>
              </a:rPr>
              <a:t>19)</a:t>
            </a:r>
            <a:endParaRPr kumimoji="1" lang="en-US" altLang="zh-CN">
              <a:latin typeface="Verdana" charset="0"/>
              <a:cs typeface="MS Pゴシック" charset="0"/>
            </a:endParaRPr>
          </a:p>
        </p:txBody>
      </p:sp>
      <p:sp>
        <p:nvSpPr>
          <p:cNvPr id="526339" name="Rectangle 3"/>
          <p:cNvSpPr>
            <a:spLocks noGrp="1" noChangeArrowheads="1"/>
          </p:cNvSpPr>
          <p:nvPr>
            <p:ph type="subTitle" idx="1"/>
          </p:nvPr>
        </p:nvSpPr>
        <p:spPr>
          <a:xfrm>
            <a:off x="395288" y="1989138"/>
            <a:ext cx="8458200" cy="647700"/>
          </a:xfrm>
        </p:spPr>
        <p:txBody>
          <a:bodyPr/>
          <a:lstStyle/>
          <a:p>
            <a:pPr algn="l" eaLnBrk="1" hangingPunct="1"/>
            <a:r>
              <a:rPr kumimoji="1" lang="zh-CN" altLang="en-US" sz="2000" b="1">
                <a:latin typeface="Verdana" charset="0"/>
                <a:cs typeface="MS Pゴシック" charset="0"/>
              </a:rPr>
              <a:t>二，</a:t>
            </a:r>
            <a:r>
              <a:rPr kumimoji="1" lang="en-US" altLang="zh-CN" sz="2000" b="1">
                <a:latin typeface="Verdana" charset="0"/>
                <a:cs typeface="MS Pゴシック" charset="0"/>
              </a:rPr>
              <a:t> </a:t>
            </a:r>
            <a:r>
              <a:rPr kumimoji="1" lang="zh-CN" altLang="en-US" sz="2000" b="1">
                <a:latin typeface="Verdana" charset="0"/>
                <a:cs typeface="MS Pゴシック" charset="0"/>
              </a:rPr>
              <a:t>当罗得去到所多玛的时候，他寻找自己所喜欢的事来作而非见证上帝。</a:t>
            </a:r>
          </a:p>
        </p:txBody>
      </p:sp>
      <p:sp>
        <p:nvSpPr>
          <p:cNvPr id="526340" name="Rectangle 4"/>
          <p:cNvSpPr>
            <a:spLocks noChangeArrowheads="1"/>
          </p:cNvSpPr>
          <p:nvPr/>
        </p:nvSpPr>
        <p:spPr bwMode="auto">
          <a:xfrm>
            <a:off x="419100" y="1295400"/>
            <a:ext cx="845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kumimoji="1" lang="zh-CN" altLang="en-US" sz="2000" b="1">
                <a:solidFill>
                  <a:srgbClr val="000000"/>
                </a:solidFill>
                <a:latin typeface="Verdana" charset="0"/>
                <a:ea typeface="MS Pゴシック" charset="0"/>
                <a:cs typeface="MS Pゴシック" charset="0"/>
              </a:rPr>
              <a:t>一，</a:t>
            </a:r>
            <a:r>
              <a:rPr kumimoji="1" lang="en-US" altLang="zh-CN" sz="2000" b="1">
                <a:solidFill>
                  <a:srgbClr val="000000"/>
                </a:solidFill>
                <a:latin typeface="Verdana" charset="0"/>
                <a:ea typeface="MS Pゴシック" charset="0"/>
                <a:cs typeface="MS Pゴシック" charset="0"/>
              </a:rPr>
              <a:t> </a:t>
            </a:r>
            <a:r>
              <a:rPr kumimoji="1" lang="zh-CN" altLang="en-US" sz="2000" b="1">
                <a:solidFill>
                  <a:srgbClr val="000000"/>
                </a:solidFill>
                <a:latin typeface="Verdana" charset="0"/>
                <a:ea typeface="MS Pゴシック" charset="0"/>
                <a:cs typeface="MS Pゴシック" charset="0"/>
              </a:rPr>
              <a:t>我们时常在明白上帝知道一切之前需要在困境中学习。</a:t>
            </a:r>
          </a:p>
        </p:txBody>
      </p:sp>
      <p:sp>
        <p:nvSpPr>
          <p:cNvPr id="526341" name="Rectangle 5"/>
          <p:cNvSpPr>
            <a:spLocks noChangeArrowheads="1"/>
          </p:cNvSpPr>
          <p:nvPr/>
        </p:nvSpPr>
        <p:spPr bwMode="auto">
          <a:xfrm>
            <a:off x="395288" y="2565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Font typeface="Arial" charset="0"/>
              <a:buNone/>
            </a:pPr>
            <a:r>
              <a:rPr kumimoji="1" lang="en-US" altLang="zh-CN" sz="2000" b="1">
                <a:solidFill>
                  <a:srgbClr val="000000"/>
                </a:solidFill>
                <a:latin typeface="Verdana" charset="0"/>
                <a:ea typeface="MS Pゴシック" charset="0"/>
                <a:cs typeface="MS Pゴシック" charset="0"/>
              </a:rPr>
              <a:t>(</a:t>
            </a:r>
            <a:r>
              <a:rPr kumimoji="1" lang="zh-CN" altLang="en-US" sz="2000" b="1">
                <a:solidFill>
                  <a:srgbClr val="000000"/>
                </a:solidFill>
                <a:latin typeface="Verdana" charset="0"/>
                <a:ea typeface="MS Pゴシック" charset="0"/>
                <a:cs typeface="MS Pゴシック" charset="0"/>
              </a:rPr>
              <a:t>亚伯拉罕替罗得说情，对应基督，而罗得对应着末世的教会。</a:t>
            </a:r>
            <a:r>
              <a:rPr kumimoji="1" lang="en-US" altLang="ja-JP" sz="2000" b="1">
                <a:solidFill>
                  <a:srgbClr val="000000"/>
                </a:solidFill>
                <a:latin typeface="Verdana" charset="0"/>
                <a:ea typeface="MS Pゴシック" charset="0"/>
                <a:cs typeface="MS Pゴシック" charset="0"/>
              </a:rPr>
              <a:t>)</a:t>
            </a:r>
            <a:endParaRPr kumimoji="1" lang="en-US" altLang="zh-CN" sz="2000" b="1">
              <a:solidFill>
                <a:srgbClr val="000000"/>
              </a:solidFill>
              <a:latin typeface="Verdana" charset="0"/>
              <a:ea typeface="MS Pゴシック" charset="0"/>
              <a:cs typeface="MS Pゴシック" charset="0"/>
            </a:endParaRPr>
          </a:p>
        </p:txBody>
      </p:sp>
      <p:sp>
        <p:nvSpPr>
          <p:cNvPr id="526342" name="Rectangle 6"/>
          <p:cNvSpPr>
            <a:spLocks noChangeArrowheads="1"/>
          </p:cNvSpPr>
          <p:nvPr/>
        </p:nvSpPr>
        <p:spPr bwMode="auto">
          <a:xfrm>
            <a:off x="395288" y="32131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11200" indent="-711200" eaLnBrk="1" hangingPunct="1">
              <a:spcBef>
                <a:spcPct val="20000"/>
              </a:spcBef>
              <a:buFont typeface="Arial" charset="0"/>
              <a:buNone/>
            </a:pPr>
            <a:r>
              <a:rPr kumimoji="1" lang="zh-CN" altLang="en-US" sz="2000" b="1">
                <a:solidFill>
                  <a:srgbClr val="000000"/>
                </a:solidFill>
                <a:latin typeface="Verdana" charset="0"/>
                <a:ea typeface="MS Pゴシック" charset="0"/>
                <a:cs typeface="MS Pゴシック" charset="0"/>
              </a:rPr>
              <a:t>三，</a:t>
            </a:r>
            <a:r>
              <a:rPr kumimoji="1" lang="en-US" altLang="zh-CN" sz="2000" b="1">
                <a:solidFill>
                  <a:srgbClr val="000000"/>
                </a:solidFill>
                <a:latin typeface="Verdana" charset="0"/>
                <a:ea typeface="MS Pゴシック" charset="0"/>
                <a:cs typeface="MS Pゴシック" charset="0"/>
              </a:rPr>
              <a:t> </a:t>
            </a:r>
            <a:r>
              <a:rPr kumimoji="1" lang="zh-CN" altLang="en-US" sz="2000" b="1">
                <a:solidFill>
                  <a:srgbClr val="000000"/>
                </a:solidFill>
                <a:latin typeface="Verdana" charset="0"/>
                <a:ea typeface="MS Pゴシック" charset="0"/>
                <a:cs typeface="MS Pゴシック" charset="0"/>
              </a:rPr>
              <a:t>导致所多玛的罪被毁灭的罪是同性恋。</a:t>
            </a:r>
          </a:p>
        </p:txBody>
      </p:sp>
      <p:sp>
        <p:nvSpPr>
          <p:cNvPr id="526343" name="Rectangle 7"/>
          <p:cNvSpPr>
            <a:spLocks noChangeArrowheads="1"/>
          </p:cNvSpPr>
          <p:nvPr/>
        </p:nvSpPr>
        <p:spPr bwMode="auto">
          <a:xfrm>
            <a:off x="395288" y="3789363"/>
            <a:ext cx="86026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11200" indent="-711200" eaLnBrk="1" hangingPunct="1">
              <a:spcBef>
                <a:spcPct val="20000"/>
              </a:spcBef>
              <a:buFont typeface="Arial" charset="0"/>
              <a:buNone/>
            </a:pPr>
            <a:r>
              <a:rPr kumimoji="1" lang="zh-CN" altLang="en-US" sz="2000" b="1">
                <a:solidFill>
                  <a:srgbClr val="000000"/>
                </a:solidFill>
                <a:latin typeface="Verdana" charset="0"/>
                <a:ea typeface="MS Pゴシック" charset="0"/>
                <a:cs typeface="MS Pゴシック" charset="0"/>
              </a:rPr>
              <a:t>四，</a:t>
            </a:r>
            <a:r>
              <a:rPr kumimoji="1" lang="en-US" altLang="zh-CN" sz="2000" b="1">
                <a:solidFill>
                  <a:srgbClr val="000000"/>
                </a:solidFill>
                <a:latin typeface="Verdana" charset="0"/>
                <a:ea typeface="MS Pゴシック" charset="0"/>
                <a:cs typeface="MS Pゴシック" charset="0"/>
              </a:rPr>
              <a:t> </a:t>
            </a:r>
            <a:r>
              <a:rPr kumimoji="1" lang="zh-CN" altLang="en-US" sz="2000" b="1">
                <a:solidFill>
                  <a:srgbClr val="000000"/>
                </a:solidFill>
                <a:latin typeface="Verdana" charset="0"/>
                <a:ea typeface="MS Pゴシック" charset="0"/>
                <a:cs typeface="MS Pゴシック" charset="0"/>
              </a:rPr>
              <a:t>彼前</a:t>
            </a:r>
            <a:r>
              <a:rPr kumimoji="1" lang="en-US" altLang="zh-CN" sz="2000" b="1">
                <a:solidFill>
                  <a:srgbClr val="000000"/>
                </a:solidFill>
                <a:latin typeface="Verdana" charset="0"/>
                <a:ea typeface="MS Pゴシック" charset="0"/>
                <a:cs typeface="MS Pゴシック" charset="0"/>
              </a:rPr>
              <a:t> </a:t>
            </a:r>
            <a:r>
              <a:rPr kumimoji="1" lang="en-US" altLang="ja-JP" sz="2000" b="1">
                <a:solidFill>
                  <a:srgbClr val="000000"/>
                </a:solidFill>
                <a:latin typeface="Verdana" charset="0"/>
                <a:ea typeface="MS Pゴシック" charset="0"/>
                <a:cs typeface="MS Pゴシック" charset="0"/>
              </a:rPr>
              <a:t>2:7-8 </a:t>
            </a:r>
            <a:r>
              <a:rPr kumimoji="1" lang="zh-CN" altLang="en-US" sz="2000" b="1">
                <a:solidFill>
                  <a:srgbClr val="000000"/>
                </a:solidFill>
                <a:latin typeface="Verdana" charset="0"/>
                <a:ea typeface="MS Pゴシック" charset="0"/>
                <a:cs typeface="MS Pゴシック" charset="0"/>
              </a:rPr>
              <a:t>说罗得是个义人是指他在基督里的位置而非他的行为。</a:t>
            </a:r>
          </a:p>
        </p:txBody>
      </p:sp>
      <p:sp>
        <p:nvSpPr>
          <p:cNvPr id="526344" name="Rectangle 8"/>
          <p:cNvSpPr>
            <a:spLocks noChangeArrowheads="1"/>
          </p:cNvSpPr>
          <p:nvPr/>
        </p:nvSpPr>
        <p:spPr bwMode="auto">
          <a:xfrm>
            <a:off x="468313" y="4437063"/>
            <a:ext cx="845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11200" indent="-711200" eaLnBrk="1" hangingPunct="1">
              <a:spcBef>
                <a:spcPct val="20000"/>
              </a:spcBef>
              <a:buFont typeface="Arial" charset="0"/>
              <a:buNone/>
            </a:pPr>
            <a:r>
              <a:rPr kumimoji="1" lang="zh-CN" altLang="en-US" sz="2000" b="1">
                <a:solidFill>
                  <a:srgbClr val="000000"/>
                </a:solidFill>
                <a:latin typeface="Verdana" charset="0"/>
                <a:ea typeface="MS Pゴシック" charset="0"/>
                <a:cs typeface="MS Pゴシック" charset="0"/>
              </a:rPr>
              <a:t>结论：</a:t>
            </a:r>
            <a:r>
              <a:rPr kumimoji="1" lang="en-US" altLang="zh-CN" sz="2000" b="1">
                <a:solidFill>
                  <a:srgbClr val="000000"/>
                </a:solidFill>
                <a:latin typeface="Verdana" charset="0"/>
                <a:ea typeface="MS Pゴシック" charset="0"/>
                <a:cs typeface="MS Pゴシック" charset="0"/>
              </a:rPr>
              <a:t> </a:t>
            </a:r>
            <a:r>
              <a:rPr kumimoji="1" lang="zh-CN" altLang="en-US" sz="2000" b="1">
                <a:solidFill>
                  <a:srgbClr val="000000"/>
                </a:solidFill>
                <a:latin typeface="Verdana" charset="0"/>
                <a:ea typeface="MS Pゴシック" charset="0"/>
                <a:cs typeface="MS Pゴシック" charset="0"/>
              </a:rPr>
              <a:t>有多少旧的生活还在你里面？</a:t>
            </a:r>
          </a:p>
        </p:txBody>
      </p:sp>
      <p:sp>
        <p:nvSpPr>
          <p:cNvPr id="526345" name="Rectangle 9"/>
          <p:cNvSpPr>
            <a:spLocks noChangeArrowheads="1"/>
          </p:cNvSpPr>
          <p:nvPr/>
        </p:nvSpPr>
        <p:spPr bwMode="auto">
          <a:xfrm rot="-451533">
            <a:off x="4067175" y="549275"/>
            <a:ext cx="3505200" cy="533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711200" indent="-711200" algn="ctr" eaLnBrk="1" hangingPunct="1">
              <a:spcBef>
                <a:spcPct val="20000"/>
              </a:spcBef>
              <a:buFont typeface="Arial" charset="0"/>
              <a:buNone/>
            </a:pPr>
            <a:r>
              <a:rPr kumimoji="1" lang="zh-CN" altLang="en-US" b="1">
                <a:solidFill>
                  <a:srgbClr val="FFFFFF"/>
                </a:solidFill>
                <a:latin typeface="Verdana" charset="0"/>
                <a:ea typeface="MS Pゴシック" charset="0"/>
                <a:cs typeface="MS Pゴシック" charset="0"/>
              </a:rPr>
              <a:t>你的评论</a:t>
            </a:r>
            <a:r>
              <a:rPr kumimoji="1" lang="en-US" altLang="ja-JP" b="1">
                <a:solidFill>
                  <a:srgbClr val="FFFFFF"/>
                </a:solidFill>
                <a:latin typeface="Verdana" charset="0"/>
                <a:ea typeface="MS Pゴシック" charset="0"/>
                <a:cs typeface="MS Pゴシック" charset="0"/>
              </a:rPr>
              <a:t>?</a:t>
            </a:r>
            <a:endParaRPr kumimoji="1" lang="en-US" altLang="zh-CN" b="1">
              <a:solidFill>
                <a:srgbClr val="FFFFFF"/>
              </a:solidFill>
              <a:latin typeface="Verdana" charset="0"/>
              <a:ea typeface="MS Pゴシック" charset="0"/>
              <a:cs typeface="MS P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6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63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634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634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634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2634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26345"/>
                                        </p:tgtEl>
                                        <p:attrNameLst>
                                          <p:attrName>style.visibility</p:attrName>
                                        </p:attrNameLst>
                                      </p:cBhvr>
                                      <p:to>
                                        <p:strVal val="visible"/>
                                      </p:to>
                                    </p:set>
                                    <p:animEffect transition="in" filter="diamond(in)">
                                      <p:cBhvr>
                                        <p:cTn id="31" dur="2000"/>
                                        <p:tgtEl>
                                          <p:spTgt spid="526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autoUpdateAnimBg="0"/>
      <p:bldP spid="526340" grpId="0" build="p" autoUpdateAnimBg="0"/>
      <p:bldP spid="526341" grpId="0" build="p" autoUpdateAnimBg="0"/>
      <p:bldP spid="526342" grpId="0" build="p" autoUpdateAnimBg="0"/>
      <p:bldP spid="526343" grpId="0" build="p" autoUpdateAnimBg="0"/>
      <p:bldP spid="526344" grpId="0" build="p" autoUpdateAnimBg="0"/>
      <p:bldP spid="5263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4"/>
          <p:cNvPicPr>
            <a:picLocks noChangeAspect="1" noChangeArrowheads="1"/>
          </p:cNvPicPr>
          <p:nvPr/>
        </p:nvPicPr>
        <p:blipFill>
          <a:blip r:embed="rId3">
            <a:extLst>
              <a:ext uri="{28A0092B-C50C-407E-A947-70E740481C1C}">
                <a14:useLocalDpi xmlns:a14="http://schemas.microsoft.com/office/drawing/2010/main" val="0"/>
              </a:ext>
            </a:extLst>
          </a:blip>
          <a:srcRect l="44141" t="10938" b="33376"/>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Rectangle 2"/>
          <p:cNvSpPr>
            <a:spLocks noGrp="1" noChangeArrowheads="1"/>
          </p:cNvSpPr>
          <p:nvPr>
            <p:ph type="title"/>
          </p:nvPr>
        </p:nvSpPr>
        <p:spPr>
          <a:xfrm>
            <a:off x="400050" y="990600"/>
            <a:ext cx="7772400" cy="1143000"/>
          </a:xfrm>
        </p:spPr>
        <p:txBody>
          <a:bodyPr/>
          <a:lstStyle/>
          <a:p>
            <a:r>
              <a:rPr lang="zh-CN" altLang="en-US" b="1">
                <a:solidFill>
                  <a:schemeClr val="bg2"/>
                </a:solidFill>
                <a:latin typeface="Arial" charset="0"/>
                <a:cs typeface="Arial" charset="0"/>
              </a:rPr>
              <a:t>你是一只羊</a:t>
            </a:r>
            <a:endParaRPr lang="zh-CN" altLang="en-US" b="1">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Content Placeholder 3" descr="Pine Tree by Green River.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098" name="Title 1"/>
          <p:cNvSpPr>
            <a:spLocks noGrp="1"/>
          </p:cNvSpPr>
          <p:nvPr>
            <p:ph type="title"/>
          </p:nvPr>
        </p:nvSpPr>
        <p:spPr>
          <a:xfrm>
            <a:off x="457200" y="2057400"/>
            <a:ext cx="4876800" cy="2819400"/>
          </a:xfrm>
        </p:spPr>
        <p:txBody>
          <a:bodyPr/>
          <a:lstStyle/>
          <a:p>
            <a:r>
              <a:rPr lang="zh-TW" altLang="en-US">
                <a:solidFill>
                  <a:srgbClr val="FFFFFF"/>
                </a:solidFill>
                <a:effectLst>
                  <a:outerShdw blurRad="38100" dist="38100" dir="2700000" algn="tl">
                    <a:srgbClr val="808080"/>
                  </a:outerShdw>
                </a:effectLst>
                <a:latin typeface="Snell Roundhand Black" charset="0"/>
                <a:cs typeface="Snell Roundhand Black" charset="0"/>
              </a:rPr>
              <a:t>祂</a:t>
            </a:r>
            <a:r>
              <a:rPr lang="zh-CN" altLang="en-US">
                <a:solidFill>
                  <a:srgbClr val="FFFFFF"/>
                </a:solidFill>
                <a:effectLst>
                  <a:outerShdw blurRad="38100" dist="38100" dir="2700000" algn="tl">
                    <a:srgbClr val="808080"/>
                  </a:outerShdw>
                </a:effectLst>
                <a:latin typeface="Snell Roundhand Black" charset="0"/>
                <a:cs typeface="Snell Roundhand Black" charset="0"/>
              </a:rPr>
              <a:t>领我在可安息的水边</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Landscape 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035" name="Rectangle 3"/>
          <p:cNvSpPr>
            <a:spLocks noGrp="1" noChangeArrowheads="1"/>
          </p:cNvSpPr>
          <p:nvPr>
            <p:ph type="title" idx="4294967295"/>
          </p:nvPr>
        </p:nvSpPr>
        <p:spPr>
          <a:xfrm>
            <a:off x="457200" y="76200"/>
            <a:ext cx="8229600" cy="914400"/>
          </a:xfrm>
          <a:effectLst>
            <a:outerShdw blurRad="63500" dist="107763" dir="2700000" algn="ctr" rotWithShape="0">
              <a:srgbClr val="000000">
                <a:alpha val="74997"/>
              </a:srgbClr>
            </a:outerShdw>
          </a:effectLst>
        </p:spPr>
        <p:txBody>
          <a:bodyPr/>
          <a:lstStyle/>
          <a:p>
            <a:pPr eaLnBrk="1" hangingPunct="1"/>
            <a:r>
              <a:rPr lang="zh-CN" altLang="en-US" sz="6000" b="1">
                <a:solidFill>
                  <a:schemeClr val="bg1"/>
                </a:solidFill>
                <a:latin typeface="Aramis Regular" charset="0"/>
              </a:rPr>
              <a:t>诗篇</a:t>
            </a:r>
            <a:r>
              <a:rPr lang="en-US" sz="6000" b="1">
                <a:solidFill>
                  <a:schemeClr val="bg1"/>
                </a:solidFill>
                <a:latin typeface="Aramis Regular" charset="0"/>
              </a:rPr>
              <a:t> 23 </a:t>
            </a:r>
            <a:r>
              <a:rPr lang="zh-CN" altLang="en-US" sz="6000" b="1">
                <a:solidFill>
                  <a:schemeClr val="bg1"/>
                </a:solidFill>
                <a:latin typeface="Aramis Regular" charset="0"/>
              </a:rPr>
              <a:t>篇</a:t>
            </a:r>
            <a:endParaRPr lang="en-US">
              <a:latin typeface="Arial" charset="0"/>
            </a:endParaRPr>
          </a:p>
        </p:txBody>
      </p:sp>
      <p:sp>
        <p:nvSpPr>
          <p:cNvPr id="428036" name="Text Box 4"/>
          <p:cNvSpPr txBox="1">
            <a:spLocks noChangeArrowheads="1"/>
          </p:cNvSpPr>
          <p:nvPr/>
        </p:nvSpPr>
        <p:spPr bwMode="auto">
          <a:xfrm>
            <a:off x="304800" y="1096963"/>
            <a:ext cx="8458200" cy="56324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600" baseline="30000">
                <a:solidFill>
                  <a:srgbClr val="FFFF00"/>
                </a:solidFill>
              </a:rPr>
              <a:t>1 </a:t>
            </a:r>
            <a:r>
              <a:rPr lang="zh-TW" altLang="en-US" sz="3600">
                <a:solidFill>
                  <a:srgbClr val="FFFF00"/>
                </a:solidFill>
              </a:rPr>
              <a:t>耶和华是我的牧者，我必不致缺乏。</a:t>
            </a:r>
            <a:r>
              <a:rPr lang="en-US" altLang="zh-TW" sz="3600">
                <a:solidFill>
                  <a:srgbClr val="FFFF00"/>
                </a:solidFill>
              </a:rPr>
              <a:t> </a:t>
            </a:r>
            <a:r>
              <a:rPr lang="en-US" altLang="zh-TW" sz="3600" baseline="30000">
                <a:solidFill>
                  <a:srgbClr val="FFFF00"/>
                </a:solidFill>
              </a:rPr>
              <a:t>2</a:t>
            </a:r>
            <a:r>
              <a:rPr lang="en-US" altLang="zh-TW" sz="3600">
                <a:solidFill>
                  <a:srgbClr val="FFFF00"/>
                </a:solidFill>
              </a:rPr>
              <a:t> </a:t>
            </a:r>
            <a:r>
              <a:rPr lang="zh-TW" altLang="en-US" sz="3600">
                <a:solidFill>
                  <a:srgbClr val="FFFF00"/>
                </a:solidFill>
              </a:rPr>
              <a:t>他使我躺卧在青草地上，领我在可安歇的水边。</a:t>
            </a:r>
            <a:r>
              <a:rPr lang="en-US" altLang="zh-TW" sz="3600" baseline="30000">
                <a:solidFill>
                  <a:srgbClr val="FFFF00"/>
                </a:solidFill>
              </a:rPr>
              <a:t>3</a:t>
            </a:r>
            <a:r>
              <a:rPr lang="en-US" altLang="zh-TW" sz="3600">
                <a:solidFill>
                  <a:srgbClr val="FFFF00"/>
                </a:solidFill>
              </a:rPr>
              <a:t> </a:t>
            </a:r>
            <a:r>
              <a:rPr lang="zh-TW" altLang="en-US" sz="3600">
                <a:solidFill>
                  <a:srgbClr val="FFFF00"/>
                </a:solidFill>
              </a:rPr>
              <a:t>他使我的灵魂苏醒，为自己的名引导我走义路。</a:t>
            </a:r>
            <a:r>
              <a:rPr lang="en-US" altLang="zh-TW" sz="3600" baseline="30000">
                <a:solidFill>
                  <a:srgbClr val="FFFF00"/>
                </a:solidFill>
              </a:rPr>
              <a:t>4</a:t>
            </a:r>
            <a:r>
              <a:rPr lang="en-US" altLang="zh-TW" sz="3600">
                <a:solidFill>
                  <a:srgbClr val="FFFF00"/>
                </a:solidFill>
              </a:rPr>
              <a:t> </a:t>
            </a:r>
            <a:r>
              <a:rPr lang="zh-TW" altLang="en-US" sz="3600">
                <a:solidFill>
                  <a:srgbClr val="FFFF00"/>
                </a:solidFill>
              </a:rPr>
              <a:t>我虽然行过死荫的幽谷，也不怕遭害，因为你与我同在；你的杖，你的竿，都安慰我。</a:t>
            </a:r>
            <a:r>
              <a:rPr lang="en-US" altLang="zh-TW" sz="3600" baseline="30000">
                <a:solidFill>
                  <a:srgbClr val="FFFFFF"/>
                </a:solidFill>
              </a:rPr>
              <a:t>5</a:t>
            </a:r>
            <a:r>
              <a:rPr lang="en-US" altLang="zh-TW" sz="3600">
                <a:solidFill>
                  <a:srgbClr val="FFFFFF"/>
                </a:solidFill>
              </a:rPr>
              <a:t> </a:t>
            </a:r>
            <a:r>
              <a:rPr lang="zh-TW" altLang="en-US" sz="3600">
                <a:solidFill>
                  <a:srgbClr val="FFFFFF"/>
                </a:solidFill>
              </a:rPr>
              <a:t>在我敌人面前，你为我摆设筵席；你用油膏了我的头，使我的福杯满溢。</a:t>
            </a:r>
            <a:r>
              <a:rPr lang="en-US" altLang="zh-TW" sz="3600" baseline="30000">
                <a:solidFill>
                  <a:srgbClr val="FFFFFF"/>
                </a:solidFill>
              </a:rPr>
              <a:t>6 </a:t>
            </a:r>
            <a:r>
              <a:rPr lang="zh-TW" altLang="en-US" sz="3600">
                <a:solidFill>
                  <a:srgbClr val="FFFFFF"/>
                </a:solidFill>
              </a:rPr>
              <a:t>我一生一世必有恩惠慈爱随着我；我且要住在耶和华的殿中，直到永远。</a:t>
            </a:r>
            <a:endParaRPr lang="en-US" sz="36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Landscape 08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1066800" y="4884738"/>
            <a:ext cx="792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457200" indent="-4572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lvl="3"/>
            <a:r>
              <a:rPr lang="en-US" altLang="zh-CN" b="1">
                <a:solidFill>
                  <a:srgbClr val="FFFFFF"/>
                </a:solidFill>
                <a:cs typeface="Arial" charset="0"/>
              </a:rPr>
              <a:t>3.	(3b) </a:t>
            </a:r>
            <a:r>
              <a:rPr lang="zh-CN" altLang="en-US" b="1">
                <a:solidFill>
                  <a:srgbClr val="FFFFFF"/>
                </a:solidFill>
                <a:cs typeface="Arial" charset="0"/>
              </a:rPr>
              <a:t>耶和华</a:t>
            </a:r>
            <a:r>
              <a:rPr lang="zh-CN" altLang="en-US" b="1" i="1">
                <a:solidFill>
                  <a:srgbClr val="BBE0E3"/>
                </a:solidFill>
                <a:cs typeface="Arial" charset="0"/>
              </a:rPr>
              <a:t>供应</a:t>
            </a:r>
            <a:r>
              <a:rPr lang="zh-CN" altLang="en-US" b="1">
                <a:solidFill>
                  <a:srgbClr val="FFFFFF"/>
                </a:solidFill>
                <a:cs typeface="Arial" charset="0"/>
              </a:rPr>
              <a:t>了</a:t>
            </a:r>
            <a:r>
              <a:rPr lang="zh-CN" altLang="en-US" b="1" i="1">
                <a:solidFill>
                  <a:srgbClr val="FFFFFF"/>
                </a:solidFill>
                <a:cs typeface="Arial" charset="0"/>
              </a:rPr>
              <a:t>圣洁的指引</a:t>
            </a:r>
            <a:r>
              <a:rPr lang="zh-CN" altLang="en-US" b="1">
                <a:solidFill>
                  <a:srgbClr val="FFFFFF"/>
                </a:solidFill>
                <a:cs typeface="Arial" charset="0"/>
              </a:rPr>
              <a:t>来</a:t>
            </a:r>
            <a:r>
              <a:rPr lang="zh-CN" altLang="en-US" b="1">
                <a:solidFill>
                  <a:srgbClr val="FFF69B"/>
                </a:solidFill>
                <a:cs typeface="Arial" charset="0"/>
              </a:rPr>
              <a:t>保守</a:t>
            </a:r>
            <a:r>
              <a:rPr lang="zh-CN" altLang="en-US" b="1">
                <a:solidFill>
                  <a:srgbClr val="FFFFFF"/>
                </a:solidFill>
                <a:cs typeface="Arial" charset="0"/>
              </a:rPr>
              <a:t>神的名誉。</a:t>
            </a:r>
          </a:p>
        </p:txBody>
      </p:sp>
      <p:sp>
        <p:nvSpPr>
          <p:cNvPr id="18" name="TextBox 17"/>
          <p:cNvSpPr txBox="1">
            <a:spLocks noChangeArrowheads="1"/>
          </p:cNvSpPr>
          <p:nvPr/>
        </p:nvSpPr>
        <p:spPr bwMode="auto">
          <a:xfrm>
            <a:off x="685800" y="19812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457200" indent="-4572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lvl="3"/>
            <a:r>
              <a:rPr lang="en-US" altLang="zh-CN" b="1">
                <a:solidFill>
                  <a:srgbClr val="FFFFFF"/>
                </a:solidFill>
                <a:cs typeface="Arial" charset="0"/>
              </a:rPr>
              <a:t>A.	(1-3) </a:t>
            </a:r>
            <a:r>
              <a:rPr lang="zh-CN" altLang="en-US" b="1">
                <a:solidFill>
                  <a:srgbClr val="FFFFFF"/>
                </a:solidFill>
                <a:cs typeface="Arial" charset="0"/>
              </a:rPr>
              <a:t>耶和华满足大卫的方法是</a:t>
            </a:r>
            <a:r>
              <a:rPr lang="zh-CN" altLang="en-US" b="1">
                <a:solidFill>
                  <a:srgbClr val="BBE0E3"/>
                </a:solidFill>
                <a:cs typeface="Arial" charset="0"/>
              </a:rPr>
              <a:t>供应</a:t>
            </a:r>
            <a:r>
              <a:rPr lang="zh-CN" altLang="en-US" b="1">
                <a:solidFill>
                  <a:srgbClr val="FFFFFF"/>
                </a:solidFill>
                <a:cs typeface="Arial" charset="0"/>
              </a:rPr>
              <a:t>他的需要。</a:t>
            </a:r>
            <a:endParaRPr lang="zh-CN" altLang="en-US">
              <a:solidFill>
                <a:srgbClr val="000000"/>
              </a:solidFill>
            </a:endParaRPr>
          </a:p>
        </p:txBody>
      </p:sp>
      <p:sp>
        <p:nvSpPr>
          <p:cNvPr id="17" name="TextBox 16"/>
          <p:cNvSpPr txBox="1">
            <a:spLocks noChangeArrowheads="1"/>
          </p:cNvSpPr>
          <p:nvPr/>
        </p:nvSpPr>
        <p:spPr bwMode="auto">
          <a:xfrm>
            <a:off x="1066800" y="2903538"/>
            <a:ext cx="792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457200" indent="-4572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lvl="3"/>
            <a:r>
              <a:rPr lang="en-US" altLang="zh-CN" b="1">
                <a:solidFill>
                  <a:srgbClr val="FFFFFF"/>
                </a:solidFill>
                <a:cs typeface="Arial" charset="0"/>
              </a:rPr>
              <a:t>1.	(1-2) </a:t>
            </a:r>
            <a:r>
              <a:rPr lang="zh-CN" altLang="en-US" b="1">
                <a:solidFill>
                  <a:srgbClr val="FFFFFF"/>
                </a:solidFill>
                <a:cs typeface="Arial" charset="0"/>
              </a:rPr>
              <a:t>耶和华</a:t>
            </a:r>
            <a:r>
              <a:rPr lang="zh-CN" altLang="en-US" b="1" i="1">
                <a:solidFill>
                  <a:srgbClr val="BBE0E3"/>
                </a:solidFill>
                <a:cs typeface="Arial" charset="0"/>
              </a:rPr>
              <a:t>供应</a:t>
            </a:r>
            <a:r>
              <a:rPr lang="zh-CN" altLang="en-US" b="1">
                <a:solidFill>
                  <a:srgbClr val="FFFFFF"/>
                </a:solidFill>
                <a:cs typeface="Arial" charset="0"/>
              </a:rPr>
              <a:t>了有</a:t>
            </a:r>
            <a:r>
              <a:rPr lang="zh-CN" altLang="en-US" b="1" i="1">
                <a:solidFill>
                  <a:srgbClr val="FFFFFF"/>
                </a:solidFill>
                <a:cs typeface="Arial" charset="0"/>
              </a:rPr>
              <a:t>质量的物质</a:t>
            </a:r>
            <a:r>
              <a:rPr lang="zh-CN" altLang="en-US" b="1">
                <a:solidFill>
                  <a:srgbClr val="FFFFFF"/>
                </a:solidFill>
                <a:cs typeface="Arial" charset="0"/>
              </a:rPr>
              <a:t>食物</a:t>
            </a:r>
            <a:r>
              <a:rPr lang="zh-TW" altLang="en-US" b="1">
                <a:solidFill>
                  <a:srgbClr val="FFFFFF"/>
                </a:solidFill>
                <a:cs typeface="Arial" charset="0"/>
              </a:rPr>
              <a:t>，休息</a:t>
            </a:r>
            <a:r>
              <a:rPr lang="zh-CN" altLang="en-US" b="1">
                <a:solidFill>
                  <a:srgbClr val="FFFFFF"/>
                </a:solidFill>
                <a:cs typeface="Arial" charset="0"/>
              </a:rPr>
              <a:t>以及水来满足大卫。</a:t>
            </a:r>
          </a:p>
        </p:txBody>
      </p:sp>
      <p:sp>
        <p:nvSpPr>
          <p:cNvPr id="16" name="TextBox 15"/>
          <p:cNvSpPr txBox="1">
            <a:spLocks noChangeArrowheads="1"/>
          </p:cNvSpPr>
          <p:nvPr/>
        </p:nvSpPr>
        <p:spPr bwMode="auto">
          <a:xfrm>
            <a:off x="1066800" y="3894138"/>
            <a:ext cx="792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457200" indent="-4572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lvl="3"/>
            <a:r>
              <a:rPr lang="en-US" altLang="zh-CN" b="1">
                <a:solidFill>
                  <a:srgbClr val="FFFFFF"/>
                </a:solidFill>
                <a:cs typeface="Arial" charset="0"/>
              </a:rPr>
              <a:t>2.	(3a) </a:t>
            </a:r>
            <a:r>
              <a:rPr lang="zh-CN" altLang="en-US" b="1">
                <a:solidFill>
                  <a:srgbClr val="FFFFFF"/>
                </a:solidFill>
                <a:cs typeface="Arial" charset="0"/>
              </a:rPr>
              <a:t>耶和华</a:t>
            </a:r>
            <a:r>
              <a:rPr lang="zh-CN" altLang="en-US" b="1" i="1">
                <a:solidFill>
                  <a:srgbClr val="BBE0E3"/>
                </a:solidFill>
                <a:cs typeface="Arial" charset="0"/>
              </a:rPr>
              <a:t>供应</a:t>
            </a:r>
            <a:r>
              <a:rPr lang="zh-CN" altLang="en-US" b="1">
                <a:solidFill>
                  <a:srgbClr val="FFFFFF"/>
                </a:solidFill>
                <a:cs typeface="Arial" charset="0"/>
              </a:rPr>
              <a:t>了</a:t>
            </a:r>
            <a:r>
              <a:rPr lang="zh-CN" altLang="en-US" b="1" i="1">
                <a:solidFill>
                  <a:srgbClr val="FFFFFF"/>
                </a:solidFill>
                <a:cs typeface="Arial" charset="0"/>
              </a:rPr>
              <a:t>属灵更新来</a:t>
            </a:r>
            <a:r>
              <a:rPr lang="zh-CN" altLang="en-US" b="1">
                <a:solidFill>
                  <a:srgbClr val="FFFFFF"/>
                </a:solidFill>
                <a:cs typeface="Arial" charset="0"/>
              </a:rPr>
              <a:t>建立大卫的灵魂。</a:t>
            </a:r>
          </a:p>
        </p:txBody>
      </p:sp>
      <p:sp>
        <p:nvSpPr>
          <p:cNvPr id="439299" name="Rectangle 3"/>
          <p:cNvSpPr>
            <a:spLocks noGrp="1" noChangeArrowheads="1"/>
          </p:cNvSpPr>
          <p:nvPr>
            <p:ph type="title" idx="4294967295"/>
          </p:nvPr>
        </p:nvSpPr>
        <p:spPr>
          <a:xfrm>
            <a:off x="457200" y="0"/>
            <a:ext cx="8229600" cy="990600"/>
          </a:xfrm>
          <a:solidFill>
            <a:schemeClr val="tx2"/>
          </a:solidFill>
          <a:effectLst>
            <a:outerShdw blurRad="63500" dist="35921" dir="2700000" algn="ctr" rotWithShape="0">
              <a:schemeClr val="tx2">
                <a:alpha val="74997"/>
              </a:schemeClr>
            </a:outerShdw>
          </a:effectLst>
        </p:spPr>
        <p:txBody>
          <a:bodyPr/>
          <a:lstStyle/>
          <a:p>
            <a:pPr eaLnBrk="1" hangingPunct="1"/>
            <a:r>
              <a:rPr lang="zh-CN" altLang="en-US">
                <a:solidFill>
                  <a:schemeClr val="bg1"/>
                </a:solidFill>
                <a:latin typeface="Arial" charset="0"/>
                <a:cs typeface="Arial" charset="0"/>
              </a:rPr>
              <a:t>诗篇</a:t>
            </a:r>
            <a:r>
              <a:rPr lang="en-US">
                <a:solidFill>
                  <a:schemeClr val="bg1"/>
                </a:solidFill>
                <a:latin typeface="Arial" charset="0"/>
                <a:cs typeface="Arial" charset="0"/>
              </a:rPr>
              <a:t> 23 </a:t>
            </a:r>
            <a:r>
              <a:rPr lang="zh-CN" altLang="en-US">
                <a:solidFill>
                  <a:schemeClr val="bg1"/>
                </a:solidFill>
                <a:latin typeface="Arial" charset="0"/>
                <a:cs typeface="Arial" charset="0"/>
              </a:rPr>
              <a:t>篇</a:t>
            </a:r>
            <a:r>
              <a:rPr lang="en-US">
                <a:solidFill>
                  <a:schemeClr val="bg1"/>
                </a:solidFill>
                <a:latin typeface="Arial" charset="0"/>
                <a:cs typeface="Arial" charset="0"/>
              </a:rPr>
              <a:t> </a:t>
            </a:r>
            <a:r>
              <a:rPr lang="zh-CN" altLang="en-US">
                <a:solidFill>
                  <a:schemeClr val="bg1"/>
                </a:solidFill>
                <a:latin typeface="Arial" charset="0"/>
                <a:cs typeface="Arial" charset="0"/>
              </a:rPr>
              <a:t>释经大纲</a:t>
            </a:r>
            <a:endParaRPr lang="en-US">
              <a:latin typeface="Arial" charset="0"/>
              <a:cs typeface="Arial" charset="0"/>
            </a:endParaRPr>
          </a:p>
        </p:txBody>
      </p:sp>
      <p:sp>
        <p:nvSpPr>
          <p:cNvPr id="145416" name="Text Box 5"/>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FFFFFF"/>
                </a:solidFill>
                <a:cs typeface="Arial" charset="0"/>
              </a:rPr>
              <a:t>46</a:t>
            </a:r>
            <a:endParaRPr lang="en-US" altLang="zh-CN">
              <a:solidFill>
                <a:srgbClr val="000000"/>
              </a:solidFill>
              <a:cs typeface="Arial" charset="0"/>
            </a:endParaRPr>
          </a:p>
        </p:txBody>
      </p:sp>
      <p:sp>
        <p:nvSpPr>
          <p:cNvPr id="439302" name="Line 6"/>
          <p:cNvSpPr>
            <a:spLocks noChangeShapeType="1"/>
          </p:cNvSpPr>
          <p:nvPr/>
        </p:nvSpPr>
        <p:spPr bwMode="auto">
          <a:xfrm flipH="1">
            <a:off x="3635375" y="5300663"/>
            <a:ext cx="2520950" cy="576262"/>
          </a:xfrm>
          <a:prstGeom prst="line">
            <a:avLst/>
          </a:prstGeom>
          <a:noFill/>
          <a:ln w="9525">
            <a:solidFill>
              <a:srgbClr val="FFF6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9303" name="Line 7"/>
          <p:cNvSpPr>
            <a:spLocks noChangeShapeType="1"/>
          </p:cNvSpPr>
          <p:nvPr/>
        </p:nvSpPr>
        <p:spPr bwMode="auto">
          <a:xfrm>
            <a:off x="4572000" y="1628775"/>
            <a:ext cx="287338" cy="424815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9304" name="Line 8"/>
          <p:cNvSpPr>
            <a:spLocks noChangeShapeType="1"/>
          </p:cNvSpPr>
          <p:nvPr/>
        </p:nvSpPr>
        <p:spPr bwMode="auto">
          <a:xfrm>
            <a:off x="2916238" y="1557338"/>
            <a:ext cx="2592387" cy="4318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9305" name="Line 9"/>
          <p:cNvSpPr>
            <a:spLocks noChangeShapeType="1"/>
          </p:cNvSpPr>
          <p:nvPr/>
        </p:nvSpPr>
        <p:spPr bwMode="auto">
          <a:xfrm>
            <a:off x="3635375" y="3284538"/>
            <a:ext cx="0" cy="6858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9306" name="Line 10"/>
          <p:cNvSpPr>
            <a:spLocks noChangeShapeType="1"/>
          </p:cNvSpPr>
          <p:nvPr/>
        </p:nvSpPr>
        <p:spPr bwMode="auto">
          <a:xfrm flipH="1">
            <a:off x="3492500" y="4365625"/>
            <a:ext cx="76200" cy="6858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Line 6"/>
          <p:cNvSpPr>
            <a:spLocks noChangeShapeType="1"/>
          </p:cNvSpPr>
          <p:nvPr/>
        </p:nvSpPr>
        <p:spPr bwMode="auto">
          <a:xfrm>
            <a:off x="3779838" y="1557338"/>
            <a:ext cx="2305050" cy="3384550"/>
          </a:xfrm>
          <a:prstGeom prst="line">
            <a:avLst/>
          </a:prstGeom>
          <a:noFill/>
          <a:ln w="9525">
            <a:solidFill>
              <a:srgbClr val="FFF6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6" name="Text Box 12"/>
          <p:cNvSpPr txBox="1">
            <a:spLocks noChangeArrowheads="1"/>
          </p:cNvSpPr>
          <p:nvPr/>
        </p:nvSpPr>
        <p:spPr bwMode="auto">
          <a:xfrm>
            <a:off x="0" y="1066800"/>
            <a:ext cx="9220200" cy="830263"/>
          </a:xfrm>
          <a:prstGeom prst="rect">
            <a:avLst/>
          </a:prstGeom>
          <a:noFill/>
          <a:ln w="9525">
            <a:noFill/>
            <a:miter lim="800000"/>
            <a:headEnd/>
            <a:tailEnd/>
          </a:ln>
          <a:effectLst>
            <a:outerShdw blurRad="63500" dist="35921" dir="2700000" algn="ctr" rotWithShape="0">
              <a:schemeClr val="tx1">
                <a:alpha val="74998"/>
              </a:schemeClr>
            </a:outerShdw>
          </a:effectLst>
        </p:spPr>
        <p:txBody>
          <a:bodyPr>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r>
              <a:rPr lang="en-US" sz="2400" b="1">
                <a:solidFill>
                  <a:srgbClr val="FFFFFF"/>
                </a:solidFill>
                <a:cs typeface="Arial" charset="0"/>
              </a:rPr>
              <a:t>I. (1-4) </a:t>
            </a:r>
            <a:r>
              <a:rPr lang="zh-CN" altLang="en-US" sz="2400" b="1">
                <a:solidFill>
                  <a:srgbClr val="FFFFFF"/>
                </a:solidFill>
                <a:cs typeface="Arial" charset="0"/>
              </a:rPr>
              <a:t>大卫对神的</a:t>
            </a:r>
            <a:r>
              <a:rPr lang="zh-CN" altLang="en-US" sz="2400" b="1" i="1">
                <a:solidFill>
                  <a:srgbClr val="BBE0E3"/>
                </a:solidFill>
                <a:cs typeface="Arial" charset="0"/>
              </a:rPr>
              <a:t>供应</a:t>
            </a:r>
            <a:r>
              <a:rPr lang="zh-CN" altLang="en-US" sz="2400" b="1">
                <a:solidFill>
                  <a:srgbClr val="FFFFFF"/>
                </a:solidFill>
                <a:cs typeface="Arial" charset="0"/>
              </a:rPr>
              <a:t>及</a:t>
            </a:r>
            <a:r>
              <a:rPr lang="zh-CN" altLang="en-US" sz="2400" b="1" i="1">
                <a:solidFill>
                  <a:srgbClr val="FFF69B"/>
                </a:solidFill>
                <a:cs typeface="Arial" charset="0"/>
              </a:rPr>
              <a:t>保守</a:t>
            </a:r>
            <a:r>
              <a:rPr lang="zh-CN" altLang="en-US" sz="2400" b="1">
                <a:solidFill>
                  <a:srgbClr val="FFFFFF"/>
                </a:solidFill>
                <a:cs typeface="Arial" charset="0"/>
              </a:rPr>
              <a:t>的</a:t>
            </a:r>
            <a:r>
              <a:rPr lang="zh-CN" altLang="en-US" sz="2400" b="1">
                <a:solidFill>
                  <a:srgbClr val="FFFF00"/>
                </a:solidFill>
                <a:cs typeface="Arial" charset="0"/>
              </a:rPr>
              <a:t>回应</a:t>
            </a:r>
            <a:r>
              <a:rPr lang="zh-CN" altLang="en-US" sz="2400" b="1">
                <a:solidFill>
                  <a:srgbClr val="FFFFFF"/>
                </a:solidFill>
                <a:cs typeface="Arial" charset="0"/>
              </a:rPr>
              <a:t>是</a:t>
            </a:r>
            <a:r>
              <a:rPr lang="en-US" altLang="zh-CN" sz="2400" b="1">
                <a:solidFill>
                  <a:srgbClr val="FFFFFF"/>
                </a:solidFill>
                <a:cs typeface="Arial" charset="0"/>
              </a:rPr>
              <a:t> </a:t>
            </a:r>
            <a:r>
              <a:rPr lang="en-US" altLang="ja-JP" sz="2400" b="1">
                <a:solidFill>
                  <a:srgbClr val="FFFFFF"/>
                </a:solidFill>
                <a:cs typeface="Arial" charset="0"/>
              </a:rPr>
              <a:t>[</a:t>
            </a:r>
            <a:r>
              <a:rPr lang="zh-CN" altLang="en-US" sz="2400" b="1">
                <a:solidFill>
                  <a:srgbClr val="FFFFFF"/>
                </a:solidFill>
                <a:cs typeface="Arial" charset="0"/>
              </a:rPr>
              <a:t>好似牧羊人和羊</a:t>
            </a:r>
            <a:r>
              <a:rPr lang="en-US" altLang="ja-JP" sz="2400" b="1">
                <a:solidFill>
                  <a:srgbClr val="FFFFFF"/>
                </a:solidFill>
                <a:cs typeface="Arial" charset="0"/>
              </a:rPr>
              <a:t>]</a:t>
            </a:r>
            <a:r>
              <a:rPr lang="zh-CN" altLang="en-US" sz="2400" b="1">
                <a:solidFill>
                  <a:srgbClr val="FFFFFF"/>
                </a:solidFill>
                <a:cs typeface="Arial" charset="0"/>
              </a:rPr>
              <a:t>安慰而非惧怕。</a:t>
            </a:r>
            <a:endParaRPr lang="en-US" sz="2400" b="1">
              <a:solidFill>
                <a:srgbClr val="FFFFFF"/>
              </a:solidFill>
              <a:cs typeface="Arial" charset="0"/>
            </a:endParaRPr>
          </a:p>
        </p:txBody>
      </p:sp>
      <p:sp>
        <p:nvSpPr>
          <p:cNvPr id="13" name="TextBox 12"/>
          <p:cNvSpPr txBox="1">
            <a:spLocks noChangeArrowheads="1"/>
          </p:cNvSpPr>
          <p:nvPr/>
        </p:nvSpPr>
        <p:spPr bwMode="auto">
          <a:xfrm>
            <a:off x="533400" y="5799138"/>
            <a:ext cx="845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457200" indent="-4572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lvl="3"/>
            <a:r>
              <a:rPr lang="en-US" altLang="zh-CN" b="1">
                <a:solidFill>
                  <a:srgbClr val="FFFFFF"/>
                </a:solidFill>
                <a:cs typeface="Arial" charset="0"/>
              </a:rPr>
              <a:t>B.	(4) </a:t>
            </a:r>
            <a:r>
              <a:rPr lang="zh-CN" altLang="en-US" b="1">
                <a:solidFill>
                  <a:srgbClr val="FFFFFF"/>
                </a:solidFill>
                <a:cs typeface="Arial" charset="0"/>
              </a:rPr>
              <a:t>大卫对耶和华</a:t>
            </a:r>
            <a:r>
              <a:rPr lang="zh-CN" altLang="en-US" b="1">
                <a:solidFill>
                  <a:srgbClr val="FFF69B"/>
                </a:solidFill>
                <a:cs typeface="Arial" charset="0"/>
              </a:rPr>
              <a:t>保守</a:t>
            </a:r>
            <a:r>
              <a:rPr lang="zh-CN" altLang="en-US" b="1">
                <a:solidFill>
                  <a:srgbClr val="FFFFFF"/>
                </a:solidFill>
                <a:cs typeface="Arial" charset="0"/>
              </a:rPr>
              <a:t>他的</a:t>
            </a:r>
            <a:r>
              <a:rPr lang="zh-CN" altLang="en-US" b="1">
                <a:solidFill>
                  <a:srgbClr val="FFFF00"/>
                </a:solidFill>
                <a:cs typeface="Arial" charset="0"/>
              </a:rPr>
              <a:t>回应</a:t>
            </a:r>
            <a:r>
              <a:rPr lang="zh-CN" altLang="en-US" b="1">
                <a:solidFill>
                  <a:srgbClr val="FFFFFF"/>
                </a:solidFill>
                <a:cs typeface="Arial" charset="0"/>
              </a:rPr>
              <a:t>是在困境中仍能不惧怕。</a:t>
            </a:r>
            <a:endParaRPr lang="zh-CN" altLang="en-US">
              <a:solidFill>
                <a:srgbClr val="000000"/>
              </a:solidFill>
            </a:endParaRPr>
          </a:p>
        </p:txBody>
      </p:sp>
      <p:sp>
        <p:nvSpPr>
          <p:cNvPr id="19" name="Line 9"/>
          <p:cNvSpPr>
            <a:spLocks noChangeShapeType="1"/>
          </p:cNvSpPr>
          <p:nvPr/>
        </p:nvSpPr>
        <p:spPr bwMode="auto">
          <a:xfrm flipH="1">
            <a:off x="3708400" y="2420938"/>
            <a:ext cx="1727200" cy="503237"/>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39306"/>
                                        </p:tgtEl>
                                        <p:attrNameLst>
                                          <p:attrName>style.visibility</p:attrName>
                                        </p:attrNameLst>
                                      </p:cBhvr>
                                      <p:to>
                                        <p:strVal val="visible"/>
                                      </p:to>
                                    </p:set>
                                    <p:animEffect transition="in" filter="wipe(down)">
                                      <p:cBhvr>
                                        <p:cTn id="19" dur="500"/>
                                        <p:tgtEl>
                                          <p:spTgt spid="4393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39305"/>
                                        </p:tgtEl>
                                        <p:attrNameLst>
                                          <p:attrName>style.visibility</p:attrName>
                                        </p:attrNameLst>
                                      </p:cBhvr>
                                      <p:to>
                                        <p:strVal val="visible"/>
                                      </p:to>
                                    </p:set>
                                    <p:animEffect transition="in" filter="wipe(down)">
                                      <p:cBhvr>
                                        <p:cTn id="24" dur="500"/>
                                        <p:tgtEl>
                                          <p:spTgt spid="4393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8796"/>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39303"/>
                                        </p:tgtEl>
                                        <p:attrNameLst>
                                          <p:attrName>style.visibility</p:attrName>
                                        </p:attrNameLst>
                                      </p:cBhvr>
                                      <p:to>
                                        <p:strVal val="visible"/>
                                      </p:to>
                                    </p:set>
                                    <p:animEffect transition="in" filter="wipe(down)">
                                      <p:cBhvr>
                                        <p:cTn id="46" dur="500"/>
                                        <p:tgtEl>
                                          <p:spTgt spid="43930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39304"/>
                                        </p:tgtEl>
                                        <p:attrNameLst>
                                          <p:attrName>style.visibility</p:attrName>
                                        </p:attrNameLst>
                                      </p:cBhvr>
                                      <p:to>
                                        <p:strVal val="visible"/>
                                      </p:to>
                                    </p:set>
                                    <p:animEffect transition="in" filter="wipe(down)">
                                      <p:cBhvr>
                                        <p:cTn id="51" dur="500"/>
                                        <p:tgtEl>
                                          <p:spTgt spid="43930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39302"/>
                                        </p:tgtEl>
                                        <p:attrNameLst>
                                          <p:attrName>style.visibility</p:attrName>
                                        </p:attrNameLst>
                                      </p:cBhvr>
                                      <p:to>
                                        <p:strVal val="visible"/>
                                      </p:to>
                                    </p:set>
                                    <p:animEffect transition="in" filter="wipe(down)">
                                      <p:cBhvr>
                                        <p:cTn id="56" dur="500"/>
                                        <p:tgtEl>
                                          <p:spTgt spid="4393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7" grpId="0"/>
      <p:bldP spid="16" grpId="0"/>
      <p:bldP spid="439302" grpId="0" animBg="1"/>
      <p:bldP spid="439303" grpId="0" animBg="1"/>
      <p:bldP spid="439304" grpId="0" animBg="1"/>
      <p:bldP spid="439305" grpId="0" animBg="1"/>
      <p:bldP spid="439306" grpId="0" animBg="1"/>
      <p:bldP spid="2" grpId="0" animBg="1"/>
      <p:bldP spid="118796" grpId="0"/>
      <p:bldP spid="13"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nquet_of_Ahasuerus_Aert_de_Gelder_c1680.jpg"/>
          <p:cNvPicPr>
            <a:picLocks noChangeAspect="1"/>
          </p:cNvPicPr>
          <p:nvPr/>
        </p:nvPicPr>
        <p:blipFill>
          <a:blip r:embed="rId3">
            <a:extLst>
              <a:ext uri="{28A0092B-C50C-407E-A947-70E740481C1C}">
                <a14:useLocalDpi xmlns:a14="http://schemas.microsoft.com/office/drawing/2010/main" val="0"/>
              </a:ext>
            </a:extLst>
          </a:blip>
          <a:srcRect l="16229"/>
          <a:stretch>
            <a:fillRect/>
          </a:stretch>
        </p:blipFill>
        <p:spPr bwMode="auto">
          <a:xfrm>
            <a:off x="5334000" y="1905000"/>
            <a:ext cx="38100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083" name="Rectangle 3"/>
          <p:cNvSpPr>
            <a:spLocks noGrp="1" noChangeArrowheads="1"/>
          </p:cNvSpPr>
          <p:nvPr>
            <p:ph type="title" idx="4294967295"/>
          </p:nvPr>
        </p:nvSpPr>
        <p:spPr>
          <a:xfrm>
            <a:off x="250825" y="274638"/>
            <a:ext cx="8642350" cy="1143000"/>
          </a:xfrm>
          <a:effectLst>
            <a:outerShdw blurRad="63500" dist="35921" dir="2700000" algn="ctr" rotWithShape="0">
              <a:schemeClr val="tx2">
                <a:alpha val="74997"/>
              </a:schemeClr>
            </a:outerShdw>
          </a:effectLst>
        </p:spPr>
        <p:txBody>
          <a:bodyPr/>
          <a:lstStyle/>
          <a:p>
            <a:pPr algn="l" eaLnBrk="1" hangingPunct="1"/>
            <a:r>
              <a:rPr lang="ja-JP" altLang="en-US" sz="3600" b="1" i="1">
                <a:solidFill>
                  <a:schemeClr val="bg1"/>
                </a:solidFill>
                <a:latin typeface="Arial" charset="0"/>
              </a:rPr>
              <a:t>“</a:t>
            </a:r>
            <a:r>
              <a:rPr lang="zh-TW" altLang="en-US" sz="3600">
                <a:solidFill>
                  <a:schemeClr val="bg1"/>
                </a:solidFill>
                <a:latin typeface="Arial" charset="0"/>
              </a:rPr>
              <a:t>在我敌人面前，你为我摆设筵席</a:t>
            </a:r>
            <a:r>
              <a:rPr lang="ja-JP" altLang="en-US" sz="3600" b="1" i="1">
                <a:solidFill>
                  <a:schemeClr val="bg1"/>
                </a:solidFill>
                <a:latin typeface="Arial" charset="0"/>
              </a:rPr>
              <a:t>”</a:t>
            </a:r>
            <a:r>
              <a:rPr lang="en-US" altLang="ja-JP" sz="3600" b="1" i="1">
                <a:solidFill>
                  <a:schemeClr val="bg1"/>
                </a:solidFill>
                <a:latin typeface="Arial" charset="0"/>
              </a:rPr>
              <a:t> (</a:t>
            </a:r>
            <a:r>
              <a:rPr lang="zh-CN" altLang="en-US" sz="3600" b="1" i="1">
                <a:solidFill>
                  <a:schemeClr val="bg1"/>
                </a:solidFill>
                <a:latin typeface="Arial" charset="0"/>
              </a:rPr>
              <a:t>第</a:t>
            </a:r>
            <a:r>
              <a:rPr lang="en-US" altLang="ja-JP" sz="3600" b="1" i="1">
                <a:solidFill>
                  <a:schemeClr val="bg1"/>
                </a:solidFill>
                <a:latin typeface="Arial" charset="0"/>
              </a:rPr>
              <a:t>5</a:t>
            </a:r>
            <a:r>
              <a:rPr lang="zh-CN" altLang="en-US" sz="3600" b="1" i="1">
                <a:solidFill>
                  <a:schemeClr val="bg1"/>
                </a:solidFill>
                <a:latin typeface="Arial" charset="0"/>
              </a:rPr>
              <a:t>节</a:t>
            </a:r>
            <a:r>
              <a:rPr lang="en-US" altLang="ja-JP" sz="3600" b="1" i="1">
                <a:solidFill>
                  <a:schemeClr val="bg1"/>
                </a:solidFill>
                <a:latin typeface="Arial" charset="0"/>
              </a:rPr>
              <a:t>)</a:t>
            </a:r>
            <a:endParaRPr lang="en-US">
              <a:latin typeface="Arial" charset="0"/>
            </a:endParaRPr>
          </a:p>
        </p:txBody>
      </p:sp>
      <p:pic>
        <p:nvPicPr>
          <p:cNvPr id="430084" name="Picture 4"/>
          <p:cNvPicPr>
            <a:picLocks noChangeAspect="1" noChangeArrowheads="1"/>
          </p:cNvPicPr>
          <p:nvPr/>
        </p:nvPicPr>
        <p:blipFill>
          <a:blip r:embed="rId4">
            <a:extLst>
              <a:ext uri="{28A0092B-C50C-407E-A947-70E740481C1C}">
                <a14:useLocalDpi xmlns:a14="http://schemas.microsoft.com/office/drawing/2010/main" val="0"/>
              </a:ext>
            </a:extLst>
          </a:blip>
          <a:srcRect l="44141" t="10938" r="7448" b="33376"/>
          <a:stretch>
            <a:fillRect/>
          </a:stretch>
        </p:blipFill>
        <p:spPr bwMode="auto">
          <a:xfrm>
            <a:off x="0" y="2133600"/>
            <a:ext cx="39624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090" name="WordArt 10"/>
          <p:cNvSpPr>
            <a:spLocks noChangeArrowheads="1" noChangeShapeType="1" noTextEdit="1"/>
          </p:cNvSpPr>
          <p:nvPr/>
        </p:nvSpPr>
        <p:spPr bwMode="auto">
          <a:xfrm>
            <a:off x="5257800" y="4419600"/>
            <a:ext cx="1066800" cy="2209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t>
            </a:r>
          </a:p>
        </p:txBody>
      </p:sp>
      <p:sp>
        <p:nvSpPr>
          <p:cNvPr id="9" name="TextBox 8"/>
          <p:cNvSpPr txBox="1">
            <a:spLocks noChangeArrowheads="1"/>
          </p:cNvSpPr>
          <p:nvPr/>
        </p:nvSpPr>
        <p:spPr bwMode="auto">
          <a:xfrm>
            <a:off x="4267200" y="3733800"/>
            <a:ext cx="696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sz="4000" b="1">
                <a:solidFill>
                  <a:srgbClr val="FFFFFF"/>
                </a:solidFill>
              </a:rPr>
              <a:t>或</a:t>
            </a:r>
          </a:p>
        </p:txBody>
      </p:sp>
      <p:sp>
        <p:nvSpPr>
          <p:cNvPr id="12" name="TextBox 11"/>
          <p:cNvSpPr txBox="1">
            <a:spLocks noChangeArrowheads="1"/>
          </p:cNvSpPr>
          <p:nvPr/>
        </p:nvSpPr>
        <p:spPr bwMode="auto">
          <a:xfrm>
            <a:off x="304800" y="5627688"/>
            <a:ext cx="350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zh-CN" altLang="en-US" sz="3200" b="1">
                <a:solidFill>
                  <a:srgbClr val="FFFFFF"/>
                </a:solidFill>
              </a:rPr>
              <a:t>羊</a:t>
            </a:r>
          </a:p>
        </p:txBody>
      </p:sp>
      <p:sp>
        <p:nvSpPr>
          <p:cNvPr id="13" name="TextBox 12"/>
          <p:cNvSpPr txBox="1">
            <a:spLocks noChangeArrowheads="1"/>
          </p:cNvSpPr>
          <p:nvPr/>
        </p:nvSpPr>
        <p:spPr bwMode="auto">
          <a:xfrm>
            <a:off x="6096000" y="5627688"/>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zh-CN" altLang="en-US" sz="3200" b="1">
                <a:solidFill>
                  <a:srgbClr val="FFFFFF"/>
                </a:solidFill>
              </a:rPr>
              <a:t>得胜</a:t>
            </a:r>
            <a:r>
              <a:rPr lang="zh-TW" altLang="en-US" sz="3200">
                <a:solidFill>
                  <a:srgbClr val="FFFFFF"/>
                </a:solidFill>
              </a:rPr>
              <a:t>筵</a:t>
            </a:r>
            <a:r>
              <a:rPr lang="zh-CN" altLang="en-US" sz="3200" b="1">
                <a:solidFill>
                  <a:srgbClr val="FFFFFF"/>
                </a:solidFill>
              </a:rPr>
              <a:t>席</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30084"/>
                                        </p:tgtEl>
                                        <p:attrNameLst>
                                          <p:attrName>style.visibility</p:attrName>
                                        </p:attrNameLst>
                                      </p:cBhvr>
                                      <p:to>
                                        <p:strVal val="visible"/>
                                      </p:to>
                                    </p:set>
                                    <p:animEffect transition="in" filter="wipe(down)">
                                      <p:cBhvr>
                                        <p:cTn id="7" dur="1000"/>
                                        <p:tgtEl>
                                          <p:spTgt spid="43008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nodeType="afterGroup">
                            <p:stCondLst>
                              <p:cond delay="0"/>
                            </p:stCondLst>
                            <p:childTnLst>
                              <p:par>
                                <p:cTn id="21" presetID="22" presetClass="entr" presetSubtype="4" fill="hold" grpId="0" nodeType="afterEffect">
                                  <p:stCondLst>
                                    <p:cond delay="0"/>
                                  </p:stCondLst>
                                  <p:childTnLst>
                                    <p:set>
                                      <p:cBhvr>
                                        <p:cTn id="22" dur="1" fill="hold">
                                          <p:stCondLst>
                                            <p:cond delay="0"/>
                                          </p:stCondLst>
                                        </p:cTn>
                                        <p:tgtEl>
                                          <p:spTgt spid="430090"/>
                                        </p:tgtEl>
                                        <p:attrNameLst>
                                          <p:attrName>style.visibility</p:attrName>
                                        </p:attrNameLst>
                                      </p:cBhvr>
                                      <p:to>
                                        <p:strVal val="visible"/>
                                      </p:to>
                                    </p:set>
                                    <p:animEffect transition="in" filter="wipe(down)">
                                      <p:cBhvr>
                                        <p:cTn id="23" dur="1000"/>
                                        <p:tgtEl>
                                          <p:spTgt spid="430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0" grpId="0" animBg="1"/>
      <p:bldP spid="9"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nqu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2362200"/>
            <a:ext cx="408781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083" name="Rectangle 3"/>
          <p:cNvSpPr>
            <a:spLocks noGrp="1" noChangeArrowheads="1"/>
          </p:cNvSpPr>
          <p:nvPr>
            <p:ph type="title" idx="4294967295"/>
          </p:nvPr>
        </p:nvSpPr>
        <p:spPr>
          <a:xfrm>
            <a:off x="323850" y="274638"/>
            <a:ext cx="8496300" cy="1143000"/>
          </a:xfrm>
          <a:effectLst>
            <a:outerShdw blurRad="63500" dist="35921" dir="2700000" algn="ctr" rotWithShape="0">
              <a:schemeClr val="tx2">
                <a:alpha val="74997"/>
              </a:schemeClr>
            </a:outerShdw>
          </a:effectLst>
        </p:spPr>
        <p:txBody>
          <a:bodyPr/>
          <a:lstStyle/>
          <a:p>
            <a:pPr algn="l" eaLnBrk="1" hangingPunct="1"/>
            <a:r>
              <a:rPr lang="ja-JP" altLang="en-US" sz="3600" b="1" i="1">
                <a:solidFill>
                  <a:schemeClr val="bg1"/>
                </a:solidFill>
                <a:latin typeface="Arial" charset="0"/>
              </a:rPr>
              <a:t>“</a:t>
            </a:r>
            <a:r>
              <a:rPr lang="zh-TW" altLang="en-US" sz="3600">
                <a:solidFill>
                  <a:schemeClr val="bg1"/>
                </a:solidFill>
                <a:latin typeface="Arial" charset="0"/>
              </a:rPr>
              <a:t>在我敌人面前，你为我摆设筵席</a:t>
            </a:r>
            <a:r>
              <a:rPr lang="ja-JP" altLang="en-US" sz="3600" b="1" i="1">
                <a:solidFill>
                  <a:schemeClr val="bg1"/>
                </a:solidFill>
                <a:latin typeface="Arial" charset="0"/>
              </a:rPr>
              <a:t>”</a:t>
            </a:r>
            <a:r>
              <a:rPr lang="en-US" altLang="ja-JP" sz="3600" b="1" i="1">
                <a:solidFill>
                  <a:schemeClr val="bg1"/>
                </a:solidFill>
                <a:latin typeface="Arial" charset="0"/>
              </a:rPr>
              <a:t> (</a:t>
            </a:r>
            <a:r>
              <a:rPr lang="zh-CN" altLang="en-US" sz="3600" b="1" i="1">
                <a:solidFill>
                  <a:schemeClr val="bg1"/>
                </a:solidFill>
                <a:latin typeface="Arial" charset="0"/>
              </a:rPr>
              <a:t>第</a:t>
            </a:r>
            <a:r>
              <a:rPr lang="en-US" altLang="ja-JP" sz="3600" b="1" i="1">
                <a:solidFill>
                  <a:schemeClr val="bg1"/>
                </a:solidFill>
                <a:latin typeface="Arial" charset="0"/>
              </a:rPr>
              <a:t>5</a:t>
            </a:r>
            <a:r>
              <a:rPr lang="zh-CN" altLang="en-US" sz="3600" b="1" i="1">
                <a:solidFill>
                  <a:schemeClr val="bg1"/>
                </a:solidFill>
                <a:latin typeface="Arial" charset="0"/>
              </a:rPr>
              <a:t>节</a:t>
            </a:r>
            <a:r>
              <a:rPr lang="en-US" altLang="ja-JP" sz="3600" b="1" i="1">
                <a:solidFill>
                  <a:schemeClr val="bg1"/>
                </a:solidFill>
                <a:latin typeface="Arial" charset="0"/>
              </a:rPr>
              <a:t>)</a:t>
            </a:r>
            <a:endParaRPr lang="en-US">
              <a:latin typeface="Arial" charset="0"/>
            </a:endParaRPr>
          </a:p>
        </p:txBody>
      </p:sp>
      <p:sp>
        <p:nvSpPr>
          <p:cNvPr id="430090" name="WordArt 10"/>
          <p:cNvSpPr>
            <a:spLocks noChangeArrowheads="1" noChangeShapeType="1" noTextEdit="1"/>
          </p:cNvSpPr>
          <p:nvPr/>
        </p:nvSpPr>
        <p:spPr bwMode="auto">
          <a:xfrm>
            <a:off x="5257800" y="4419600"/>
            <a:ext cx="1066800" cy="2209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t>
            </a:r>
          </a:p>
        </p:txBody>
      </p:sp>
      <p:sp>
        <p:nvSpPr>
          <p:cNvPr id="9" name="TextBox 8"/>
          <p:cNvSpPr txBox="1">
            <a:spLocks noChangeArrowheads="1"/>
          </p:cNvSpPr>
          <p:nvPr/>
        </p:nvSpPr>
        <p:spPr bwMode="auto">
          <a:xfrm>
            <a:off x="4038600" y="3733800"/>
            <a:ext cx="696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sz="4000" b="1">
                <a:solidFill>
                  <a:srgbClr val="FFFFFF"/>
                </a:solidFill>
              </a:rPr>
              <a:t>或</a:t>
            </a:r>
          </a:p>
        </p:txBody>
      </p:sp>
      <p:sp>
        <p:nvSpPr>
          <p:cNvPr id="12" name="TextBox 11"/>
          <p:cNvSpPr txBox="1">
            <a:spLocks noChangeArrowheads="1"/>
          </p:cNvSpPr>
          <p:nvPr/>
        </p:nvSpPr>
        <p:spPr bwMode="auto">
          <a:xfrm>
            <a:off x="101600" y="54102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zh-CN" altLang="en-US" sz="3200" b="1">
                <a:solidFill>
                  <a:srgbClr val="FFFFFF"/>
                </a:solidFill>
              </a:rPr>
              <a:t>绿草地上的</a:t>
            </a:r>
            <a:r>
              <a:rPr lang="ja-JP" altLang="en-US" sz="3200" b="1">
                <a:solidFill>
                  <a:srgbClr val="FFFFFF"/>
                </a:solidFill>
              </a:rPr>
              <a:t>“</a:t>
            </a:r>
            <a:r>
              <a:rPr lang="zh-CN" altLang="en-US" sz="3200" b="1">
                <a:solidFill>
                  <a:srgbClr val="FFFFFF"/>
                </a:solidFill>
              </a:rPr>
              <a:t>筵席</a:t>
            </a:r>
            <a:r>
              <a:rPr lang="ja-JP" altLang="en-US" sz="3200" b="1">
                <a:solidFill>
                  <a:srgbClr val="FFFFFF"/>
                </a:solidFill>
              </a:rPr>
              <a:t>”</a:t>
            </a:r>
            <a:endParaRPr lang="zh-CN" altLang="en-US" sz="3200" b="1">
              <a:solidFill>
                <a:srgbClr val="FFFFFF"/>
              </a:solidFill>
            </a:endParaRPr>
          </a:p>
        </p:txBody>
      </p:sp>
      <p:sp>
        <p:nvSpPr>
          <p:cNvPr id="13" name="TextBox 12"/>
          <p:cNvSpPr txBox="1">
            <a:spLocks noChangeArrowheads="1"/>
          </p:cNvSpPr>
          <p:nvPr/>
        </p:nvSpPr>
        <p:spPr bwMode="auto">
          <a:xfrm>
            <a:off x="5727700" y="54102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zh-CN" altLang="en-US" sz="3200" b="1">
                <a:solidFill>
                  <a:srgbClr val="FFFFFF"/>
                </a:solidFill>
              </a:rPr>
              <a:t>字面上的筵席</a:t>
            </a:r>
          </a:p>
        </p:txBody>
      </p:sp>
      <p:pic>
        <p:nvPicPr>
          <p:cNvPr id="10" name="Picture 2" descr="Landscape 080"/>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l="25000" t="60001" r="35834"/>
          <a:stretch>
            <a:fillRect/>
          </a:stretch>
        </p:blipFill>
        <p:spPr bwMode="auto">
          <a:xfrm>
            <a:off x="76200" y="2362200"/>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nodeType="afterGroup">
                            <p:stCondLst>
                              <p:cond delay="0"/>
                            </p:stCondLst>
                            <p:childTnLst>
                              <p:par>
                                <p:cTn id="21" presetID="22" presetClass="entr" presetSubtype="4" fill="hold" grpId="0" nodeType="afterEffect">
                                  <p:stCondLst>
                                    <p:cond delay="0"/>
                                  </p:stCondLst>
                                  <p:childTnLst>
                                    <p:set>
                                      <p:cBhvr>
                                        <p:cTn id="22" dur="1" fill="hold">
                                          <p:stCondLst>
                                            <p:cond delay="0"/>
                                          </p:stCondLst>
                                        </p:cTn>
                                        <p:tgtEl>
                                          <p:spTgt spid="430090"/>
                                        </p:tgtEl>
                                        <p:attrNameLst>
                                          <p:attrName>style.visibility</p:attrName>
                                        </p:attrNameLst>
                                      </p:cBhvr>
                                      <p:to>
                                        <p:strVal val="visible"/>
                                      </p:to>
                                    </p:set>
                                    <p:animEffect transition="in" filter="wipe(down)">
                                      <p:cBhvr>
                                        <p:cTn id="23" dur="1000"/>
                                        <p:tgtEl>
                                          <p:spTgt spid="430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0" grpId="0" animBg="1"/>
      <p:bldP spid="9"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Landscape 08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Rectangle 3"/>
          <p:cNvSpPr>
            <a:spLocks noGrp="1" noChangeArrowheads="1"/>
          </p:cNvSpPr>
          <p:nvPr>
            <p:ph type="title" idx="4294967295"/>
          </p:nvPr>
        </p:nvSpPr>
        <p:spPr>
          <a:solidFill>
            <a:schemeClr val="tx2"/>
          </a:solidFill>
        </p:spPr>
        <p:txBody>
          <a:bodyPr/>
          <a:lstStyle/>
          <a:p>
            <a:pPr eaLnBrk="1" hangingPunct="1"/>
            <a:r>
              <a:rPr lang="zh-CN" altLang="en-US">
                <a:solidFill>
                  <a:schemeClr val="bg1"/>
                </a:solidFill>
                <a:latin typeface="Arial" charset="0"/>
                <a:cs typeface="Arial" charset="0"/>
              </a:rPr>
              <a:t>诗篇 </a:t>
            </a:r>
            <a:r>
              <a:rPr lang="en-US" altLang="zh-CN">
                <a:solidFill>
                  <a:schemeClr val="bg1"/>
                </a:solidFill>
                <a:latin typeface="Arial" charset="0"/>
                <a:cs typeface="Arial" charset="0"/>
              </a:rPr>
              <a:t>23 </a:t>
            </a:r>
            <a:r>
              <a:rPr lang="zh-CN" altLang="en-US">
                <a:solidFill>
                  <a:schemeClr val="bg1"/>
                </a:solidFill>
                <a:latin typeface="Arial" charset="0"/>
                <a:cs typeface="Arial" charset="0"/>
              </a:rPr>
              <a:t>篇 释经大纲</a:t>
            </a:r>
            <a:endParaRPr lang="zh-CN" altLang="en-US">
              <a:latin typeface="Arial" charset="0"/>
              <a:cs typeface="Arial" charset="0"/>
            </a:endParaRPr>
          </a:p>
        </p:txBody>
      </p:sp>
      <p:sp>
        <p:nvSpPr>
          <p:cNvPr id="447492" name="Text Box 4"/>
          <p:cNvSpPr txBox="1">
            <a:spLocks noChangeArrowheads="1"/>
          </p:cNvSpPr>
          <p:nvPr/>
        </p:nvSpPr>
        <p:spPr bwMode="auto">
          <a:xfrm>
            <a:off x="-534988" y="1587500"/>
            <a:ext cx="9463088" cy="526297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defRPr/>
            </a:pPr>
            <a:r>
              <a:rPr lang="en-US" b="1" dirty="0" smtClean="0">
                <a:solidFill>
                  <a:srgbClr val="FFFFFF"/>
                </a:solidFill>
                <a:effectLst>
                  <a:glow rad="101600">
                    <a:srgbClr val="000000"/>
                  </a:glow>
                </a:effectLst>
                <a:cs typeface="Arial" charset="0"/>
              </a:rPr>
              <a:t>II. (5) </a:t>
            </a:r>
            <a:r>
              <a:rPr lang="zh-CN" altLang="en-US" b="1" dirty="0" smtClean="0">
                <a:solidFill>
                  <a:srgbClr val="FFFFFF"/>
                </a:solidFill>
                <a:effectLst>
                  <a:glow rad="101600">
                    <a:srgbClr val="000000"/>
                  </a:glow>
                </a:effectLst>
                <a:cs typeface="Arial" charset="0"/>
              </a:rPr>
              <a:t>神对大卫的好处以提升他并在他敌人面前摆设得胜的筵席。</a:t>
            </a:r>
            <a:endParaRPr lang="en-US" altLang="zh-CN" b="1" dirty="0" smtClean="0">
              <a:solidFill>
                <a:srgbClr val="FFFFFF"/>
              </a:solidFill>
              <a:effectLst>
                <a:glow rad="101600">
                  <a:srgbClr val="000000"/>
                </a:glow>
              </a:effectLst>
              <a:cs typeface="Arial" charset="0"/>
            </a:endParaRPr>
          </a:p>
          <a:p>
            <a:pPr lvl="2">
              <a:defRPr/>
            </a:pPr>
            <a:endParaRPr lang="en-US" b="1" dirty="0">
              <a:solidFill>
                <a:srgbClr val="FFFFFF"/>
              </a:solidFill>
              <a:effectLst>
                <a:glow rad="101600">
                  <a:srgbClr val="000000"/>
                </a:glow>
              </a:effectLst>
              <a:cs typeface="Arial" charset="0"/>
            </a:endParaRPr>
          </a:p>
          <a:p>
            <a:pPr lvl="2">
              <a:defRPr/>
            </a:pPr>
            <a:endParaRPr lang="en-US" b="1" dirty="0" smtClean="0">
              <a:solidFill>
                <a:srgbClr val="FFFFFF"/>
              </a:solidFill>
              <a:effectLst>
                <a:glow rad="101600">
                  <a:srgbClr val="000000"/>
                </a:glow>
              </a:effectLst>
              <a:cs typeface="Arial" charset="0"/>
            </a:endParaRPr>
          </a:p>
          <a:p>
            <a:pPr lvl="2">
              <a:defRPr/>
            </a:pPr>
            <a:r>
              <a:rPr lang="en-US" b="1" dirty="0" smtClean="0">
                <a:solidFill>
                  <a:srgbClr val="FFFFFF"/>
                </a:solidFill>
                <a:effectLst>
                  <a:glow rad="101600">
                    <a:srgbClr val="000000"/>
                  </a:glow>
                </a:effectLst>
                <a:cs typeface="Arial" charset="0"/>
              </a:rPr>
              <a:t>      </a:t>
            </a:r>
            <a:r>
              <a:rPr lang="en-US" altLang="zh-CN" b="1" dirty="0" smtClean="0">
                <a:solidFill>
                  <a:srgbClr val="FFFFFF"/>
                </a:solidFill>
                <a:effectLst>
                  <a:glow rad="101600">
                    <a:srgbClr val="000000"/>
                  </a:glow>
                </a:effectLst>
                <a:cs typeface="Arial" charset="0"/>
              </a:rPr>
              <a:t>A. </a:t>
            </a:r>
            <a:r>
              <a:rPr lang="en-US" b="1" dirty="0" smtClean="0">
                <a:solidFill>
                  <a:srgbClr val="FFFFFF"/>
                </a:solidFill>
                <a:effectLst>
                  <a:glow rad="101600">
                    <a:srgbClr val="000000"/>
                  </a:glow>
                </a:effectLst>
                <a:cs typeface="Arial" charset="0"/>
              </a:rPr>
              <a:t>(5</a:t>
            </a:r>
            <a:r>
              <a:rPr lang="zh-CN" altLang="en-US" b="1" dirty="0" smtClean="0">
                <a:solidFill>
                  <a:srgbClr val="FFFFFF"/>
                </a:solidFill>
                <a:effectLst>
                  <a:glow rad="101600">
                    <a:srgbClr val="000000"/>
                  </a:glow>
                </a:effectLst>
                <a:cs typeface="Arial" charset="0"/>
              </a:rPr>
              <a:t>上</a:t>
            </a:r>
            <a:r>
              <a:rPr lang="en-US" b="1" dirty="0" smtClean="0">
                <a:solidFill>
                  <a:srgbClr val="FFFFFF"/>
                </a:solidFill>
                <a:effectLst>
                  <a:glow rad="101600">
                    <a:srgbClr val="000000"/>
                  </a:glow>
                </a:effectLst>
                <a:cs typeface="Arial" charset="0"/>
              </a:rPr>
              <a:t>) </a:t>
            </a:r>
            <a:r>
              <a:rPr lang="zh-CN" altLang="en-US" b="1" dirty="0" smtClean="0">
                <a:solidFill>
                  <a:srgbClr val="FFFFFF"/>
                </a:solidFill>
                <a:effectLst>
                  <a:glow rad="101600">
                    <a:srgbClr val="000000"/>
                  </a:glow>
                </a:effectLst>
                <a:cs typeface="Arial" charset="0"/>
              </a:rPr>
              <a:t>耶和华保守并提升大卫如同在降伏的敌人面前摆设得胜的筵席。</a:t>
            </a:r>
            <a:endParaRPr lang="en-US" altLang="zh-CN" b="1" dirty="0" smtClean="0">
              <a:solidFill>
                <a:srgbClr val="FFFFFF"/>
              </a:solidFill>
              <a:effectLst>
                <a:glow rad="101600">
                  <a:srgbClr val="000000"/>
                </a:glow>
              </a:effectLst>
              <a:cs typeface="Arial" charset="0"/>
            </a:endParaRPr>
          </a:p>
          <a:p>
            <a:pPr lvl="2">
              <a:defRPr/>
            </a:pPr>
            <a:endParaRPr lang="en-US" altLang="zh-CN" b="1" dirty="0" smtClean="0">
              <a:solidFill>
                <a:srgbClr val="FFFFFF"/>
              </a:solidFill>
              <a:effectLst>
                <a:glow rad="101600">
                  <a:srgbClr val="000000"/>
                </a:glow>
              </a:effectLst>
              <a:cs typeface="Arial" charset="0"/>
            </a:endParaRPr>
          </a:p>
          <a:p>
            <a:pPr lvl="3">
              <a:defRPr/>
            </a:pPr>
            <a:endParaRPr lang="en-US" b="1" dirty="0" smtClean="0">
              <a:solidFill>
                <a:srgbClr val="FFFFFF"/>
              </a:solidFill>
              <a:effectLst>
                <a:glow rad="101600">
                  <a:srgbClr val="000000"/>
                </a:glow>
              </a:effectLst>
              <a:cs typeface="Arial" charset="0"/>
            </a:endParaRPr>
          </a:p>
          <a:p>
            <a:pPr lvl="3">
              <a:defRPr/>
            </a:pPr>
            <a:r>
              <a:rPr lang="en-US" b="1" dirty="0" smtClean="0">
                <a:solidFill>
                  <a:srgbClr val="FFFFFF"/>
                </a:solidFill>
                <a:effectLst>
                  <a:glow rad="101600">
                    <a:srgbClr val="000000"/>
                  </a:glow>
                </a:effectLst>
                <a:cs typeface="Arial" charset="0"/>
              </a:rPr>
              <a:t>B. (5</a:t>
            </a:r>
            <a:r>
              <a:rPr lang="zh-CN" altLang="en-US" b="1" dirty="0" smtClean="0">
                <a:solidFill>
                  <a:srgbClr val="FFFFFF"/>
                </a:solidFill>
                <a:effectLst>
                  <a:glow rad="101600">
                    <a:srgbClr val="000000"/>
                  </a:glow>
                </a:effectLst>
                <a:cs typeface="Arial" charset="0"/>
              </a:rPr>
              <a:t>中</a:t>
            </a:r>
            <a:r>
              <a:rPr lang="en-US" b="1" dirty="0" smtClean="0">
                <a:solidFill>
                  <a:srgbClr val="FFFFFF"/>
                </a:solidFill>
                <a:effectLst>
                  <a:glow rad="101600">
                    <a:srgbClr val="000000"/>
                  </a:glow>
                </a:effectLst>
                <a:cs typeface="Arial" charset="0"/>
              </a:rPr>
              <a:t>) </a:t>
            </a:r>
            <a:r>
              <a:rPr lang="zh-CN" altLang="en-US" b="1" dirty="0" smtClean="0">
                <a:solidFill>
                  <a:srgbClr val="FFFFFF"/>
                </a:solidFill>
                <a:effectLst>
                  <a:glow rad="101600">
                    <a:srgbClr val="000000"/>
                  </a:glow>
                </a:effectLst>
                <a:cs typeface="Arial" charset="0"/>
              </a:rPr>
              <a:t>耶和华荣誉大卫</a:t>
            </a:r>
            <a:r>
              <a:rPr lang="en-US" b="1" dirty="0" smtClean="0">
                <a:solidFill>
                  <a:srgbClr val="FFFFFF"/>
                </a:solidFill>
                <a:effectLst>
                  <a:glow rad="101600">
                    <a:srgbClr val="000000"/>
                  </a:glow>
                </a:effectLst>
                <a:cs typeface="Arial" charset="0"/>
              </a:rPr>
              <a:t>.</a:t>
            </a:r>
          </a:p>
          <a:p>
            <a:pPr lvl="3">
              <a:defRPr/>
            </a:pPr>
            <a:endParaRPr lang="en-US" b="1" dirty="0" smtClean="0">
              <a:solidFill>
                <a:srgbClr val="FFFFFF"/>
              </a:solidFill>
              <a:effectLst>
                <a:glow rad="101600">
                  <a:srgbClr val="000000"/>
                </a:glow>
              </a:effectLst>
              <a:cs typeface="Arial" charset="0"/>
            </a:endParaRPr>
          </a:p>
          <a:p>
            <a:pPr lvl="3">
              <a:defRPr/>
            </a:pPr>
            <a:endParaRPr lang="en-US" b="1" dirty="0" smtClean="0">
              <a:solidFill>
                <a:srgbClr val="FFFFFF"/>
              </a:solidFill>
              <a:effectLst>
                <a:glow rad="101600">
                  <a:srgbClr val="000000"/>
                </a:glow>
              </a:effectLst>
              <a:cs typeface="Arial" charset="0"/>
            </a:endParaRPr>
          </a:p>
          <a:p>
            <a:pPr lvl="3">
              <a:defRPr/>
            </a:pPr>
            <a:r>
              <a:rPr lang="en-US" b="1" dirty="0" smtClean="0">
                <a:solidFill>
                  <a:srgbClr val="FFFFFF"/>
                </a:solidFill>
                <a:effectLst>
                  <a:glow rad="101600">
                    <a:srgbClr val="000000"/>
                  </a:glow>
                </a:effectLst>
                <a:cs typeface="Arial" charset="0"/>
              </a:rPr>
              <a:t>C.	(5</a:t>
            </a:r>
            <a:r>
              <a:rPr lang="zh-CN" altLang="en-US" b="1" dirty="0" smtClean="0">
                <a:solidFill>
                  <a:srgbClr val="FFFFFF"/>
                </a:solidFill>
                <a:effectLst>
                  <a:glow rad="101600">
                    <a:srgbClr val="000000"/>
                  </a:glow>
                </a:effectLst>
                <a:cs typeface="Arial" charset="0"/>
              </a:rPr>
              <a:t>下</a:t>
            </a:r>
            <a:r>
              <a:rPr lang="en-US" b="1" dirty="0" smtClean="0">
                <a:solidFill>
                  <a:srgbClr val="FFFFFF"/>
                </a:solidFill>
                <a:effectLst>
                  <a:glow rad="101600">
                    <a:srgbClr val="000000"/>
                  </a:glow>
                </a:effectLst>
                <a:cs typeface="Arial" charset="0"/>
              </a:rPr>
              <a:t>) </a:t>
            </a:r>
            <a:r>
              <a:rPr lang="zh-CN" altLang="en-US" b="1" dirty="0" smtClean="0">
                <a:solidFill>
                  <a:srgbClr val="FFFFFF"/>
                </a:solidFill>
                <a:effectLst>
                  <a:glow rad="101600">
                    <a:srgbClr val="000000"/>
                  </a:glow>
                </a:effectLst>
                <a:cs typeface="Arial" charset="0"/>
              </a:rPr>
              <a:t>耶和华所供应的福气远远超过大卫所能受用的。</a:t>
            </a:r>
            <a:endParaRPr lang="en-US" b="1" dirty="0" smtClean="0">
              <a:solidFill>
                <a:srgbClr val="FFFFFF"/>
              </a:solidFill>
              <a:effectLst>
                <a:glow rad="101600">
                  <a:srgbClr val="000000"/>
                </a:glow>
              </a:effectLst>
              <a:cs typeface="Arial" charset="0"/>
            </a:endParaRPr>
          </a:p>
          <a:p>
            <a:pPr lvl="3">
              <a:defRPr/>
            </a:pPr>
            <a:endParaRPr lang="en-US" b="1" dirty="0" smtClean="0">
              <a:solidFill>
                <a:srgbClr val="FFFFFF"/>
              </a:solidFill>
              <a:effectLst>
                <a:glow rad="101600">
                  <a:srgbClr val="000000"/>
                </a:glow>
              </a:effectLst>
              <a:cs typeface="Arial" charset="0"/>
            </a:endParaRPr>
          </a:p>
          <a:p>
            <a:pPr>
              <a:defRPr/>
            </a:pPr>
            <a:endParaRPr lang="en-US" b="1" dirty="0" smtClean="0">
              <a:solidFill>
                <a:srgbClr val="FFFFFF"/>
              </a:solidFill>
              <a:effectLst>
                <a:glow rad="101600">
                  <a:srgbClr val="000000"/>
                </a:glow>
              </a:effectLst>
              <a:cs typeface="Arial" charset="0"/>
            </a:endParaRPr>
          </a:p>
        </p:txBody>
      </p:sp>
      <p:sp>
        <p:nvSpPr>
          <p:cNvPr id="151557" name="Text Box 5"/>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FFFFFF"/>
                </a:solidFill>
                <a:cs typeface="Arial" charset="0"/>
              </a:rPr>
              <a:t>46</a:t>
            </a:r>
            <a:endParaRPr lang="en-US" altLang="zh-CN">
              <a:solidFill>
                <a:srgbClr val="000000"/>
              </a:solidFill>
              <a:cs typeface="Arial" charset="0"/>
            </a:endParaRPr>
          </a:p>
        </p:txBody>
      </p:sp>
      <p:sp>
        <p:nvSpPr>
          <p:cNvPr id="2" name="Rectangle 1"/>
          <p:cNvSpPr/>
          <p:nvPr/>
        </p:nvSpPr>
        <p:spPr>
          <a:xfrm>
            <a:off x="611188" y="2420938"/>
            <a:ext cx="8320087" cy="400050"/>
          </a:xfrm>
          <a:prstGeom prst="rect">
            <a:avLst/>
          </a:prstGeom>
          <a:effectLst/>
        </p:spPr>
        <p:txBody>
          <a:bodyPr>
            <a:spAutoFit/>
          </a:bodyPr>
          <a:lstStyle/>
          <a:p>
            <a:pPr>
              <a:defRPr/>
            </a:pPr>
            <a:r>
              <a:rPr lang="en-US" sz="2000" b="1" i="1">
                <a:solidFill>
                  <a:srgbClr val="FFFF00"/>
                </a:solidFill>
                <a:effectLst>
                  <a:glow rad="101600">
                    <a:srgbClr val="000000"/>
                  </a:glow>
                </a:effectLst>
                <a:ea typeface="ＭＳ Ｐゴシック" charset="0"/>
                <a:cs typeface="ＭＳ Ｐゴシック" charset="0"/>
              </a:rPr>
              <a:t>“</a:t>
            </a:r>
            <a:r>
              <a:rPr lang="zh-CN" altLang="en-US" sz="2000" b="1" i="1">
                <a:solidFill>
                  <a:srgbClr val="FFFF00"/>
                </a:solidFill>
                <a:effectLst>
                  <a:glow rad="101600">
                    <a:srgbClr val="000000"/>
                  </a:glow>
                </a:effectLst>
                <a:ea typeface="ＭＳ Ｐゴシック" charset="0"/>
                <a:cs typeface="ＭＳ Ｐゴシック" charset="0"/>
              </a:rPr>
              <a:t>在我敌</a:t>
            </a:r>
            <a:r>
              <a:rPr lang="zh-CN" altLang="en-US" sz="2000" b="1" i="1" dirty="0">
                <a:solidFill>
                  <a:srgbClr val="FFFF00"/>
                </a:solidFill>
                <a:effectLst>
                  <a:glow rad="101600">
                    <a:srgbClr val="000000"/>
                  </a:glow>
                </a:effectLst>
                <a:ea typeface="ＭＳ Ｐゴシック" charset="0"/>
                <a:cs typeface="ＭＳ Ｐゴシック" charset="0"/>
              </a:rPr>
              <a:t>人面前，你为我摆设筵席</a:t>
            </a:r>
            <a:r>
              <a:rPr lang="en-US" sz="2000" b="1" i="1" dirty="0">
                <a:solidFill>
                  <a:srgbClr val="FFFF00"/>
                </a:solidFill>
                <a:effectLst>
                  <a:glow rad="101600">
                    <a:srgbClr val="000000"/>
                  </a:glow>
                </a:effectLst>
                <a:ea typeface="ＭＳ Ｐゴシック" charset="0"/>
                <a:cs typeface="ＭＳ Ｐゴシック" charset="0"/>
              </a:rPr>
              <a:t>"</a:t>
            </a:r>
            <a:endParaRPr lang="en-US" sz="2000" i="1" dirty="0">
              <a:solidFill>
                <a:srgbClr val="FFFF00"/>
              </a:solidFill>
              <a:effectLst>
                <a:glow rad="101600">
                  <a:srgbClr val="000000"/>
                </a:glow>
              </a:effectLst>
              <a:ea typeface="ＭＳ Ｐゴシック" charset="0"/>
              <a:cs typeface="ＭＳ Ｐゴシック" charset="0"/>
            </a:endParaRPr>
          </a:p>
        </p:txBody>
      </p:sp>
      <p:sp>
        <p:nvSpPr>
          <p:cNvPr id="7" name="Rectangle 6"/>
          <p:cNvSpPr/>
          <p:nvPr/>
        </p:nvSpPr>
        <p:spPr>
          <a:xfrm>
            <a:off x="611560" y="3933056"/>
            <a:ext cx="6748462" cy="400050"/>
          </a:xfrm>
          <a:prstGeom prst="rect">
            <a:avLst/>
          </a:prstGeom>
          <a:effectLst/>
        </p:spPr>
        <p:txBody>
          <a:bodyPr>
            <a:spAutoFit/>
          </a:bodyPr>
          <a:lstStyle/>
          <a:p>
            <a:pPr>
              <a:defRPr/>
            </a:pPr>
            <a:r>
              <a:rPr lang="en-US" sz="2000" b="1" i="1" dirty="0">
                <a:solidFill>
                  <a:srgbClr val="FFFF00"/>
                </a:solidFill>
                <a:effectLst>
                  <a:glow rad="101600">
                    <a:srgbClr val="000000"/>
                  </a:glow>
                </a:effectLst>
                <a:ea typeface="ＭＳ Ｐゴシック" charset="0"/>
                <a:cs typeface="ＭＳ Ｐゴシック" charset="0"/>
              </a:rPr>
              <a:t>“</a:t>
            </a:r>
            <a:r>
              <a:rPr lang="zh-CN" altLang="en-US" sz="2000" b="1" i="1" dirty="0">
                <a:solidFill>
                  <a:srgbClr val="FFFF00"/>
                </a:solidFill>
                <a:effectLst>
                  <a:glow rad="101600">
                    <a:srgbClr val="000000"/>
                  </a:glow>
                </a:effectLst>
                <a:ea typeface="ＭＳ Ｐゴシック" charset="0"/>
                <a:cs typeface="ＭＳ Ｐゴシック" charset="0"/>
              </a:rPr>
              <a:t>你用油膏了我的头”</a:t>
            </a:r>
            <a:endParaRPr lang="en-US" sz="2000" i="1" dirty="0">
              <a:solidFill>
                <a:srgbClr val="FFFF00"/>
              </a:solidFill>
              <a:effectLst>
                <a:glow rad="101600">
                  <a:srgbClr val="000000"/>
                </a:glow>
              </a:effectLst>
              <a:ea typeface="ＭＳ Ｐゴシック" charset="0"/>
              <a:cs typeface="ＭＳ Ｐゴシック" charset="0"/>
            </a:endParaRPr>
          </a:p>
        </p:txBody>
      </p:sp>
      <p:sp>
        <p:nvSpPr>
          <p:cNvPr id="8" name="Rectangle 7"/>
          <p:cNvSpPr/>
          <p:nvPr/>
        </p:nvSpPr>
        <p:spPr>
          <a:xfrm>
            <a:off x="611560" y="5085184"/>
            <a:ext cx="6748462" cy="400050"/>
          </a:xfrm>
          <a:prstGeom prst="rect">
            <a:avLst/>
          </a:prstGeom>
          <a:effectLst/>
        </p:spPr>
        <p:txBody>
          <a:bodyPr>
            <a:spAutoFit/>
          </a:bodyPr>
          <a:lstStyle/>
          <a:p>
            <a:pPr>
              <a:defRPr/>
            </a:pPr>
            <a:r>
              <a:rPr lang="en-US" sz="2000" b="1" i="1" dirty="0">
                <a:solidFill>
                  <a:srgbClr val="FFFF00"/>
                </a:solidFill>
                <a:effectLst>
                  <a:glow rad="101600">
                    <a:srgbClr val="000000"/>
                  </a:glow>
                </a:effectLst>
                <a:ea typeface="ＭＳ Ｐゴシック" charset="0"/>
                <a:cs typeface="ＭＳ Ｐゴシック" charset="0"/>
              </a:rPr>
              <a:t>“</a:t>
            </a:r>
            <a:r>
              <a:rPr lang="zh-CN" altLang="en-US" sz="2000" b="1" i="1" dirty="0">
                <a:solidFill>
                  <a:srgbClr val="FFFF00"/>
                </a:solidFill>
                <a:effectLst>
                  <a:glow rad="101600">
                    <a:srgbClr val="000000"/>
                  </a:glow>
                </a:effectLst>
                <a:ea typeface="ＭＳ Ｐゴシック" charset="0"/>
                <a:cs typeface="ＭＳ Ｐゴシック" charset="0"/>
              </a:rPr>
              <a:t>使我的福杯漫溢</a:t>
            </a:r>
            <a:r>
              <a:rPr lang="en-US" sz="2000" b="1" i="1" dirty="0">
                <a:solidFill>
                  <a:srgbClr val="FFFF00"/>
                </a:solidFill>
                <a:effectLst>
                  <a:glow rad="101600">
                    <a:srgbClr val="000000"/>
                  </a:glow>
                </a:effectLst>
                <a:ea typeface="ＭＳ Ｐゴシック" charset="0"/>
                <a:cs typeface="ＭＳ Ｐゴシック" charset="0"/>
              </a:rPr>
              <a:t>"</a:t>
            </a:r>
            <a:endParaRPr lang="en-US" sz="2000" i="1" dirty="0">
              <a:solidFill>
                <a:srgbClr val="FFFF00"/>
              </a:solidFill>
              <a:effectLst>
                <a:glow rad="101600">
                  <a:srgbClr val="000000"/>
                </a:glow>
              </a:effectLst>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4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749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749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74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2" grpId="0" build="p"/>
      <p:bldP spid="2"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Landscape 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035" name="Rectangle 3"/>
          <p:cNvSpPr>
            <a:spLocks noGrp="1" noChangeArrowheads="1"/>
          </p:cNvSpPr>
          <p:nvPr>
            <p:ph type="title" idx="4294967295"/>
          </p:nvPr>
        </p:nvSpPr>
        <p:spPr>
          <a:xfrm>
            <a:off x="457200" y="76200"/>
            <a:ext cx="8229600" cy="914400"/>
          </a:xfrm>
          <a:effectLst>
            <a:outerShdw blurRad="63500" dist="107763" dir="2700000" algn="ctr" rotWithShape="0">
              <a:srgbClr val="000000">
                <a:alpha val="74997"/>
              </a:srgbClr>
            </a:outerShdw>
          </a:effectLst>
        </p:spPr>
        <p:txBody>
          <a:bodyPr/>
          <a:lstStyle/>
          <a:p>
            <a:pPr eaLnBrk="1" hangingPunct="1"/>
            <a:r>
              <a:rPr lang="zh-CN" altLang="en-US" sz="6000" b="1">
                <a:solidFill>
                  <a:schemeClr val="bg1"/>
                </a:solidFill>
                <a:latin typeface="Aramis Regular" charset="0"/>
              </a:rPr>
              <a:t>诗篇</a:t>
            </a:r>
            <a:r>
              <a:rPr lang="en-US" sz="6000" b="1">
                <a:solidFill>
                  <a:schemeClr val="bg1"/>
                </a:solidFill>
                <a:latin typeface="Aramis Regular" charset="0"/>
              </a:rPr>
              <a:t> 23 </a:t>
            </a:r>
            <a:r>
              <a:rPr lang="zh-CN" altLang="en-US" sz="6000" b="1">
                <a:solidFill>
                  <a:schemeClr val="bg1"/>
                </a:solidFill>
                <a:latin typeface="Aramis Regular" charset="0"/>
              </a:rPr>
              <a:t>篇</a:t>
            </a:r>
            <a:endParaRPr lang="en-US">
              <a:latin typeface="Arial" charset="0"/>
            </a:endParaRPr>
          </a:p>
        </p:txBody>
      </p:sp>
      <p:sp>
        <p:nvSpPr>
          <p:cNvPr id="428036" name="Text Box 4"/>
          <p:cNvSpPr txBox="1">
            <a:spLocks noChangeArrowheads="1"/>
          </p:cNvSpPr>
          <p:nvPr/>
        </p:nvSpPr>
        <p:spPr bwMode="auto">
          <a:xfrm>
            <a:off x="304800" y="1096963"/>
            <a:ext cx="8458200" cy="56324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600" baseline="30000">
                <a:solidFill>
                  <a:srgbClr val="FFFFFF"/>
                </a:solidFill>
              </a:rPr>
              <a:t>1 </a:t>
            </a:r>
            <a:r>
              <a:rPr lang="zh-TW" altLang="en-US" sz="3600">
                <a:solidFill>
                  <a:srgbClr val="FFFFFF"/>
                </a:solidFill>
              </a:rPr>
              <a:t>耶和华是我的牧者，我必不致缺乏。</a:t>
            </a:r>
            <a:r>
              <a:rPr lang="en-US" altLang="zh-TW" sz="3600">
                <a:solidFill>
                  <a:srgbClr val="FFFFFF"/>
                </a:solidFill>
              </a:rPr>
              <a:t> </a:t>
            </a:r>
            <a:r>
              <a:rPr lang="en-US" altLang="zh-TW" sz="3600" baseline="30000">
                <a:solidFill>
                  <a:srgbClr val="FFFFFF"/>
                </a:solidFill>
              </a:rPr>
              <a:t>2</a:t>
            </a:r>
            <a:r>
              <a:rPr lang="en-US" altLang="zh-TW" sz="3600">
                <a:solidFill>
                  <a:srgbClr val="FFFFFF"/>
                </a:solidFill>
              </a:rPr>
              <a:t> </a:t>
            </a:r>
            <a:r>
              <a:rPr lang="zh-TW" altLang="en-US" sz="3600">
                <a:solidFill>
                  <a:srgbClr val="FFFFFF"/>
                </a:solidFill>
              </a:rPr>
              <a:t>他使我躺卧在青草地上，领我在可安歇的水边。</a:t>
            </a:r>
            <a:r>
              <a:rPr lang="en-US" altLang="zh-TW" sz="3600" baseline="30000">
                <a:solidFill>
                  <a:srgbClr val="FFFFFF"/>
                </a:solidFill>
              </a:rPr>
              <a:t>3</a:t>
            </a:r>
            <a:r>
              <a:rPr lang="en-US" altLang="zh-TW" sz="3600">
                <a:solidFill>
                  <a:srgbClr val="FFFFFF"/>
                </a:solidFill>
              </a:rPr>
              <a:t> </a:t>
            </a:r>
            <a:r>
              <a:rPr lang="zh-TW" altLang="en-US" sz="3600">
                <a:solidFill>
                  <a:srgbClr val="FFFFFF"/>
                </a:solidFill>
              </a:rPr>
              <a:t>他使我的灵魂苏醒，为自己的名引导我走义路。</a:t>
            </a:r>
            <a:r>
              <a:rPr lang="en-US" altLang="zh-TW" sz="3600" baseline="30000">
                <a:solidFill>
                  <a:srgbClr val="FFFFFF"/>
                </a:solidFill>
              </a:rPr>
              <a:t>4</a:t>
            </a:r>
            <a:r>
              <a:rPr lang="en-US" altLang="zh-TW" sz="3600">
                <a:solidFill>
                  <a:srgbClr val="FFFFFF"/>
                </a:solidFill>
              </a:rPr>
              <a:t> </a:t>
            </a:r>
            <a:r>
              <a:rPr lang="zh-TW" altLang="en-US" sz="3600">
                <a:solidFill>
                  <a:srgbClr val="FFFFFF"/>
                </a:solidFill>
              </a:rPr>
              <a:t>我虽然行过死荫的幽谷，也不怕遭害，因为你与我同在；你的杖，你的竿，都安慰我。</a:t>
            </a:r>
            <a:r>
              <a:rPr lang="en-US" altLang="zh-TW" sz="3600" baseline="30000">
                <a:solidFill>
                  <a:srgbClr val="FFFFFF"/>
                </a:solidFill>
              </a:rPr>
              <a:t>5</a:t>
            </a:r>
            <a:r>
              <a:rPr lang="en-US" altLang="zh-TW" sz="3600">
                <a:solidFill>
                  <a:srgbClr val="FFFFFF"/>
                </a:solidFill>
              </a:rPr>
              <a:t> </a:t>
            </a:r>
            <a:r>
              <a:rPr lang="zh-TW" altLang="en-US" sz="3600">
                <a:solidFill>
                  <a:srgbClr val="FFFFFF"/>
                </a:solidFill>
              </a:rPr>
              <a:t>在我敌人面前，你为我摆设筵席；你用油膏了我的头，使我的福杯满溢。</a:t>
            </a:r>
            <a:r>
              <a:rPr lang="en-US" altLang="zh-TW" sz="3600" baseline="30000">
                <a:solidFill>
                  <a:srgbClr val="FFFF00"/>
                </a:solidFill>
              </a:rPr>
              <a:t>6 </a:t>
            </a:r>
            <a:r>
              <a:rPr lang="zh-TW" altLang="en-US" sz="3600">
                <a:solidFill>
                  <a:srgbClr val="FFFF00"/>
                </a:solidFill>
              </a:rPr>
              <a:t>我一生一世必有恩惠慈爱随着我；我且要住在耶和华的殿中，直到永远。</a:t>
            </a:r>
            <a:endParaRPr lang="en-US" sz="360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3"/>
          <p:cNvSpPr>
            <a:spLocks noGrp="1" noChangeArrowheads="1"/>
          </p:cNvSpPr>
          <p:nvPr>
            <p:ph type="title" idx="4294967295"/>
          </p:nvPr>
        </p:nvSpPr>
        <p:spPr>
          <a:effectLst>
            <a:outerShdw blurRad="63500" dist="35921" dir="2700000" algn="ctr" rotWithShape="0">
              <a:schemeClr val="tx2">
                <a:alpha val="74997"/>
              </a:schemeClr>
            </a:outerShdw>
          </a:effectLst>
        </p:spPr>
        <p:txBody>
          <a:bodyPr/>
          <a:lstStyle/>
          <a:p>
            <a:pPr eaLnBrk="1" hangingPunct="1"/>
            <a:r>
              <a:rPr lang="zh-CN" altLang="en-US" sz="3600" b="1">
                <a:solidFill>
                  <a:schemeClr val="bg1"/>
                </a:solidFill>
                <a:latin typeface="Arial" charset="0"/>
              </a:rPr>
              <a:t>有什么永远住在</a:t>
            </a:r>
            <a:r>
              <a:rPr lang="en-US" sz="3600" b="1">
                <a:solidFill>
                  <a:schemeClr val="bg1"/>
                </a:solidFill>
                <a:latin typeface="Arial" charset="0"/>
              </a:rPr>
              <a:t/>
            </a:r>
            <a:br>
              <a:rPr lang="en-US" sz="3600" b="1">
                <a:solidFill>
                  <a:schemeClr val="bg1"/>
                </a:solidFill>
                <a:latin typeface="Arial" charset="0"/>
              </a:rPr>
            </a:br>
            <a:r>
              <a:rPr lang="ja-JP" altLang="en-US" sz="3600" b="1">
                <a:solidFill>
                  <a:schemeClr val="bg1"/>
                </a:solidFill>
                <a:latin typeface="Arial" charset="0"/>
              </a:rPr>
              <a:t>“</a:t>
            </a:r>
            <a:r>
              <a:rPr lang="zh-CN" altLang="en-US" sz="3600" b="1">
                <a:solidFill>
                  <a:schemeClr val="bg1"/>
                </a:solidFill>
                <a:latin typeface="Arial" charset="0"/>
              </a:rPr>
              <a:t>主的殿里</a:t>
            </a:r>
            <a:r>
              <a:rPr lang="ja-JP" altLang="en-US" sz="3600" b="1">
                <a:solidFill>
                  <a:schemeClr val="bg1"/>
                </a:solidFill>
                <a:latin typeface="Arial" charset="0"/>
              </a:rPr>
              <a:t>”</a:t>
            </a:r>
            <a:r>
              <a:rPr lang="en-US" altLang="ja-JP" sz="3600" b="1">
                <a:solidFill>
                  <a:schemeClr val="bg1"/>
                </a:solidFill>
                <a:latin typeface="Arial" charset="0"/>
              </a:rPr>
              <a:t>?</a:t>
            </a:r>
            <a:endParaRPr lang="en-US" b="1">
              <a:latin typeface="Arial" charset="0"/>
            </a:endParaRPr>
          </a:p>
        </p:txBody>
      </p:sp>
      <p:sp>
        <p:nvSpPr>
          <p:cNvPr id="9" name="TextBox 8"/>
          <p:cNvSpPr txBox="1">
            <a:spLocks noChangeArrowheads="1"/>
          </p:cNvSpPr>
          <p:nvPr/>
        </p:nvSpPr>
        <p:spPr bwMode="auto">
          <a:xfrm>
            <a:off x="4241800" y="3733800"/>
            <a:ext cx="696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sz="4000" b="1">
                <a:solidFill>
                  <a:srgbClr val="FFFFFF"/>
                </a:solidFill>
              </a:rPr>
              <a:t>或</a:t>
            </a:r>
          </a:p>
        </p:txBody>
      </p:sp>
      <p:pic>
        <p:nvPicPr>
          <p:cNvPr id="7" name="Picture 6" descr="SETTING-UP-THE-TABERNAC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eaveny mans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0" y="5410200"/>
            <a:ext cx="4067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zh-CN" altLang="en-US" sz="3200" b="1">
                <a:solidFill>
                  <a:srgbClr val="FFFFFF"/>
                </a:solidFill>
              </a:rPr>
              <a:t>住在天堂般的房子里</a:t>
            </a:r>
          </a:p>
        </p:txBody>
      </p:sp>
      <p:sp>
        <p:nvSpPr>
          <p:cNvPr id="13" name="TextBox 12"/>
          <p:cNvSpPr txBox="1">
            <a:spLocks noChangeArrowheads="1"/>
          </p:cNvSpPr>
          <p:nvPr/>
        </p:nvSpPr>
        <p:spPr bwMode="auto">
          <a:xfrm>
            <a:off x="6096000" y="54102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zh-CN" altLang="en-US" sz="3200" b="1">
                <a:solidFill>
                  <a:srgbClr val="FFFFFF"/>
                </a:solidFill>
              </a:rPr>
              <a:t>圣殿敬拜</a:t>
            </a:r>
          </a:p>
        </p:txBody>
      </p:sp>
      <p:sp>
        <p:nvSpPr>
          <p:cNvPr id="430090" name="WordArt 10"/>
          <p:cNvSpPr>
            <a:spLocks noChangeArrowheads="1" noChangeShapeType="1" noTextEdit="1"/>
          </p:cNvSpPr>
          <p:nvPr/>
        </p:nvSpPr>
        <p:spPr bwMode="auto">
          <a:xfrm>
            <a:off x="5257800" y="4419600"/>
            <a:ext cx="1066800" cy="2209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nodeType="afterGroup">
                            <p:stCondLst>
                              <p:cond delay="0"/>
                            </p:stCondLst>
                            <p:childTnLst>
                              <p:par>
                                <p:cTn id="20" presetID="22" presetClass="entr" presetSubtype="4" fill="hold" grpId="0" nodeType="afterEffect">
                                  <p:stCondLst>
                                    <p:cond delay="0"/>
                                  </p:stCondLst>
                                  <p:childTnLst>
                                    <p:set>
                                      <p:cBhvr>
                                        <p:cTn id="21" dur="1" fill="hold">
                                          <p:stCondLst>
                                            <p:cond delay="0"/>
                                          </p:stCondLst>
                                        </p:cTn>
                                        <p:tgtEl>
                                          <p:spTgt spid="430090"/>
                                        </p:tgtEl>
                                        <p:attrNameLst>
                                          <p:attrName>style.visibility</p:attrName>
                                        </p:attrNameLst>
                                      </p:cBhvr>
                                      <p:to>
                                        <p:strVal val="visible"/>
                                      </p:to>
                                    </p:set>
                                    <p:animEffect transition="in" filter="wipe(down)">
                                      <p:cBhvr>
                                        <p:cTn id="22" dur="1000"/>
                                        <p:tgtEl>
                                          <p:spTgt spid="430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4300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Landscape 08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39" name="Rectangle 3"/>
          <p:cNvSpPr>
            <a:spLocks noGrp="1" noChangeArrowheads="1"/>
          </p:cNvSpPr>
          <p:nvPr>
            <p:ph type="title" idx="4294967295"/>
          </p:nvPr>
        </p:nvSpPr>
        <p:spPr>
          <a:solidFill>
            <a:schemeClr val="tx2"/>
          </a:solidFill>
          <a:effectLst>
            <a:outerShdw blurRad="63500" dist="35921" dir="2700000" algn="ctr" rotWithShape="0">
              <a:schemeClr val="tx2">
                <a:alpha val="74997"/>
              </a:schemeClr>
            </a:outerShdw>
          </a:effectLst>
        </p:spPr>
        <p:txBody>
          <a:bodyPr/>
          <a:lstStyle/>
          <a:p>
            <a:pPr eaLnBrk="1" hangingPunct="1"/>
            <a:r>
              <a:rPr lang="zh-CN" altLang="en-US">
                <a:solidFill>
                  <a:schemeClr val="bg1"/>
                </a:solidFill>
                <a:latin typeface="Arial" charset="0"/>
                <a:cs typeface="Arial" charset="0"/>
              </a:rPr>
              <a:t>诗篇</a:t>
            </a:r>
            <a:r>
              <a:rPr lang="en-US">
                <a:solidFill>
                  <a:schemeClr val="bg1"/>
                </a:solidFill>
                <a:latin typeface="Arial" charset="0"/>
                <a:cs typeface="Arial" charset="0"/>
              </a:rPr>
              <a:t> 23 </a:t>
            </a:r>
            <a:r>
              <a:rPr lang="zh-CN" altLang="en-US">
                <a:solidFill>
                  <a:schemeClr val="bg1"/>
                </a:solidFill>
                <a:latin typeface="Arial" charset="0"/>
                <a:cs typeface="Arial" charset="0"/>
              </a:rPr>
              <a:t>篇</a:t>
            </a:r>
            <a:r>
              <a:rPr lang="en-US">
                <a:solidFill>
                  <a:schemeClr val="bg1"/>
                </a:solidFill>
                <a:latin typeface="Arial" charset="0"/>
                <a:cs typeface="Arial" charset="0"/>
              </a:rPr>
              <a:t> </a:t>
            </a:r>
            <a:r>
              <a:rPr lang="zh-CN" altLang="en-US">
                <a:solidFill>
                  <a:schemeClr val="bg1"/>
                </a:solidFill>
                <a:latin typeface="Arial" charset="0"/>
                <a:cs typeface="Arial" charset="0"/>
              </a:rPr>
              <a:t>释经大纲</a:t>
            </a:r>
            <a:endParaRPr lang="en-US">
              <a:latin typeface="Arial" charset="0"/>
              <a:cs typeface="Arial" charset="0"/>
            </a:endParaRPr>
          </a:p>
        </p:txBody>
      </p:sp>
      <p:sp>
        <p:nvSpPr>
          <p:cNvPr id="449540" name="Text Box 4"/>
          <p:cNvSpPr txBox="1">
            <a:spLocks noChangeArrowheads="1"/>
          </p:cNvSpPr>
          <p:nvPr/>
        </p:nvSpPr>
        <p:spPr bwMode="auto">
          <a:xfrm>
            <a:off x="-547688" y="1600200"/>
            <a:ext cx="9463088" cy="2678113"/>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marL="914400">
              <a:defRPr sz="2400">
                <a:solidFill>
                  <a:schemeClr val="tx1"/>
                </a:solidFill>
                <a:latin typeface="Arial" charset="0"/>
                <a:ea typeface="MS PGothic" charset="0"/>
                <a:cs typeface="Geneva" charset="0"/>
              </a:defRPr>
            </a:lvl3pPr>
            <a:lvl4pPr marL="1828800" indent="-457200">
              <a:defRPr sz="2000">
                <a:solidFill>
                  <a:schemeClr val="tx1"/>
                </a:solidFill>
                <a:latin typeface="Arial" charset="0"/>
                <a:ea typeface="Geneva" charset="0"/>
                <a:cs typeface="Geneva"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lvl="2"/>
            <a:r>
              <a:rPr lang="zh-CN" altLang="en-US" b="1">
                <a:solidFill>
                  <a:srgbClr val="FFFFFF"/>
                </a:solidFill>
                <a:cs typeface="Arial" charset="0"/>
              </a:rPr>
              <a:t>三，</a:t>
            </a:r>
            <a:r>
              <a:rPr lang="en-US" altLang="ja-JP" b="1">
                <a:solidFill>
                  <a:srgbClr val="FFFFFF"/>
                </a:solidFill>
                <a:cs typeface="Arial" charset="0"/>
              </a:rPr>
              <a:t>(6) </a:t>
            </a:r>
            <a:r>
              <a:rPr lang="zh-CN" altLang="en-US" b="1">
                <a:solidFill>
                  <a:srgbClr val="FFFFFF"/>
                </a:solidFill>
                <a:cs typeface="Arial" charset="0"/>
              </a:rPr>
              <a:t>大卫对神对他不断的好处的</a:t>
            </a:r>
            <a:r>
              <a:rPr lang="zh-CN" altLang="en-US" b="1">
                <a:solidFill>
                  <a:srgbClr val="FFFF00"/>
                </a:solidFill>
                <a:cs typeface="Arial" charset="0"/>
              </a:rPr>
              <a:t>回应</a:t>
            </a:r>
            <a:r>
              <a:rPr lang="zh-CN" altLang="en-US" b="1">
                <a:solidFill>
                  <a:srgbClr val="FFFFFF"/>
                </a:solidFill>
                <a:cs typeface="Arial" charset="0"/>
              </a:rPr>
              <a:t>是将自己剩余的生命献上与耶和华一同在殿里。</a:t>
            </a:r>
            <a:endParaRPr lang="en-US" altLang="zh-CN" b="1">
              <a:solidFill>
                <a:srgbClr val="FFFFFF"/>
              </a:solidFill>
              <a:cs typeface="Arial" charset="0"/>
            </a:endParaRPr>
          </a:p>
          <a:p>
            <a:pPr lvl="2"/>
            <a:endParaRPr lang="en-US" b="1">
              <a:solidFill>
                <a:srgbClr val="FFFFFF"/>
              </a:solidFill>
              <a:cs typeface="Arial" charset="0"/>
            </a:endParaRPr>
          </a:p>
          <a:p>
            <a:pPr lvl="2"/>
            <a:endParaRPr lang="en-US" b="1">
              <a:solidFill>
                <a:srgbClr val="FFFFFF"/>
              </a:solidFill>
              <a:cs typeface="Arial" charset="0"/>
            </a:endParaRPr>
          </a:p>
          <a:p>
            <a:pPr lvl="3">
              <a:buFontTx/>
              <a:buAutoNum type="alphaUcPeriod"/>
            </a:pPr>
            <a:r>
              <a:rPr lang="en-US" sz="2400" b="1">
                <a:solidFill>
                  <a:srgbClr val="FFFFFF"/>
                </a:solidFill>
                <a:ea typeface="MS PGothic" charset="0"/>
                <a:cs typeface="Arial" charset="0"/>
              </a:rPr>
              <a:t>(6</a:t>
            </a:r>
            <a:r>
              <a:rPr lang="zh-CN" altLang="en-US" sz="2400" b="1">
                <a:solidFill>
                  <a:srgbClr val="FFFFFF"/>
                </a:solidFill>
                <a:ea typeface="MS PGothic" charset="0"/>
                <a:cs typeface="Arial" charset="0"/>
              </a:rPr>
              <a:t>上</a:t>
            </a:r>
            <a:r>
              <a:rPr lang="en-US" altLang="ja-JP" sz="2400" b="1">
                <a:solidFill>
                  <a:srgbClr val="FFFFFF"/>
                </a:solidFill>
                <a:ea typeface="MS PGothic" charset="0"/>
                <a:cs typeface="Arial" charset="0"/>
              </a:rPr>
              <a:t>) </a:t>
            </a:r>
            <a:r>
              <a:rPr lang="zh-CN" altLang="en-US" sz="2400" b="1">
                <a:solidFill>
                  <a:srgbClr val="FFFFFF"/>
                </a:solidFill>
                <a:ea typeface="MS PGothic" charset="0"/>
                <a:cs typeface="Arial" charset="0"/>
              </a:rPr>
              <a:t>大卫对耶和华将会对他</a:t>
            </a:r>
            <a:r>
              <a:rPr lang="zh-CN" altLang="en-US" sz="2400" b="1">
                <a:solidFill>
                  <a:srgbClr val="FFFF00"/>
                </a:solidFill>
                <a:ea typeface="MS PGothic" charset="0"/>
                <a:cs typeface="Arial" charset="0"/>
              </a:rPr>
              <a:t>彰显</a:t>
            </a:r>
            <a:r>
              <a:rPr lang="zh-CN" altLang="en-US" sz="2400" b="1">
                <a:solidFill>
                  <a:srgbClr val="FFFFFF"/>
                </a:solidFill>
                <a:ea typeface="MS PGothic" charset="0"/>
                <a:cs typeface="Arial" charset="0"/>
              </a:rPr>
              <a:t>美好满有信心。</a:t>
            </a:r>
            <a:endParaRPr lang="en-US" altLang="zh-CN" sz="2400" b="1">
              <a:solidFill>
                <a:srgbClr val="FFFFFF"/>
              </a:solidFill>
              <a:ea typeface="MS PGothic" charset="0"/>
              <a:cs typeface="Arial" charset="0"/>
            </a:endParaRPr>
          </a:p>
          <a:p>
            <a:pPr lvl="3"/>
            <a:endParaRPr lang="en-US" sz="2400" b="1">
              <a:solidFill>
                <a:srgbClr val="FFFFFF"/>
              </a:solidFill>
              <a:ea typeface="MS PGothic" charset="0"/>
              <a:cs typeface="Arial" charset="0"/>
            </a:endParaRPr>
          </a:p>
          <a:p>
            <a:pPr lvl="3"/>
            <a:r>
              <a:rPr lang="en-US" sz="2400" b="1">
                <a:solidFill>
                  <a:srgbClr val="FFFFFF"/>
                </a:solidFill>
                <a:ea typeface="MS PGothic" charset="0"/>
                <a:cs typeface="Arial" charset="0"/>
              </a:rPr>
              <a:t>B.	(6</a:t>
            </a:r>
            <a:r>
              <a:rPr lang="zh-CN" altLang="en-US" sz="2400" b="1">
                <a:solidFill>
                  <a:srgbClr val="FFFFFF"/>
                </a:solidFill>
                <a:ea typeface="MS PGothic" charset="0"/>
                <a:cs typeface="Arial" charset="0"/>
              </a:rPr>
              <a:t>下</a:t>
            </a:r>
            <a:r>
              <a:rPr lang="en-US" altLang="ja-JP" sz="2400" b="1">
                <a:solidFill>
                  <a:srgbClr val="FFFFFF"/>
                </a:solidFill>
                <a:ea typeface="MS PGothic" charset="0"/>
                <a:cs typeface="Arial" charset="0"/>
              </a:rPr>
              <a:t>) </a:t>
            </a:r>
            <a:r>
              <a:rPr lang="zh-CN" altLang="en-US" sz="2400" b="1">
                <a:solidFill>
                  <a:srgbClr val="FFFFFF"/>
                </a:solidFill>
                <a:ea typeface="MS PGothic" charset="0"/>
                <a:cs typeface="Arial" charset="0"/>
              </a:rPr>
              <a:t>大卫的回应是将自己</a:t>
            </a:r>
            <a:r>
              <a:rPr lang="zh-CN" altLang="en-US" sz="2400" b="1">
                <a:solidFill>
                  <a:srgbClr val="FFFF00"/>
                </a:solidFill>
                <a:ea typeface="MS PGothic" charset="0"/>
                <a:cs typeface="Arial" charset="0"/>
              </a:rPr>
              <a:t>献上</a:t>
            </a:r>
            <a:r>
              <a:rPr lang="zh-CN" altLang="en-US" sz="2400" b="1">
                <a:solidFill>
                  <a:srgbClr val="FFFFFF"/>
                </a:solidFill>
                <a:ea typeface="MS PGothic" charset="0"/>
                <a:cs typeface="Arial" charset="0"/>
              </a:rPr>
              <a:t>与耶和华一同在殿里。</a:t>
            </a:r>
            <a:endParaRPr lang="en-US" sz="2400" b="1">
              <a:solidFill>
                <a:srgbClr val="FFFFFF"/>
              </a:solidFill>
              <a:ea typeface="MS PGothic" charset="0"/>
              <a:cs typeface="Arial" charset="0"/>
            </a:endParaRPr>
          </a:p>
        </p:txBody>
      </p:sp>
      <p:sp>
        <p:nvSpPr>
          <p:cNvPr id="157701" name="Text Box 5"/>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FFFFFF"/>
                </a:solidFill>
                <a:cs typeface="Arial" charset="0"/>
              </a:rPr>
              <a:t>46</a:t>
            </a:r>
            <a:endParaRPr lang="en-US" altLang="zh-CN">
              <a:solidFill>
                <a:srgbClr val="000000"/>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zh-CN">
                <a:latin typeface="Helvetica" charset="0"/>
                <a:ea typeface="Osaka" charset="0"/>
                <a:cs typeface="Osaka" charset="0"/>
              </a:rPr>
              <a:t>What do you do for a living?</a:t>
            </a:r>
          </a:p>
        </p:txBody>
      </p:sp>
      <p:pic>
        <p:nvPicPr>
          <p:cNvPr id="105475" name="Picture 4" descr="BeMoreVague"/>
          <p:cNvPicPr>
            <a:picLocks noChangeAspect="1" noChangeArrowheads="1"/>
          </p:cNvPicPr>
          <p:nvPr/>
        </p:nvPicPr>
        <p:blipFill>
          <a:blip r:embed="rId3">
            <a:extLst>
              <a:ext uri="{28A0092B-C50C-407E-A947-70E740481C1C}">
                <a14:useLocalDpi xmlns:a14="http://schemas.microsoft.com/office/drawing/2010/main" val="0"/>
              </a:ext>
            </a:extLst>
          </a:blip>
          <a:srcRect l="24228" t="10992" r="20599" b="59821"/>
          <a:stretch>
            <a:fillRect/>
          </a:stretch>
        </p:blipFill>
        <p:spPr bwMode="auto">
          <a:xfrm>
            <a:off x="0"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ounded Rectangular Callout 2"/>
          <p:cNvSpPr>
            <a:spLocks noChangeArrowheads="1"/>
          </p:cNvSpPr>
          <p:nvPr/>
        </p:nvSpPr>
        <p:spPr bwMode="auto">
          <a:xfrm rot="10800000" flipV="1">
            <a:off x="0" y="-34925"/>
            <a:ext cx="5400675" cy="1773238"/>
          </a:xfrm>
          <a:prstGeom prst="wedgeRoundRectCallout">
            <a:avLst>
              <a:gd name="adj1" fmla="val -23028"/>
              <a:gd name="adj2" fmla="val 98759"/>
              <a:gd name="adj3" fmla="val 16667"/>
            </a:avLst>
          </a:prstGeom>
          <a:solidFill>
            <a:srgbClr val="860000"/>
          </a:solidFill>
          <a:ln w="9525">
            <a:solidFill>
              <a:schemeClr val="tx1"/>
            </a:solidFill>
            <a:round/>
            <a:headEnd/>
            <a:tailEnd/>
          </a:ln>
        </p:spPr>
        <p:txBody>
          <a:bodyPr/>
          <a:lstStyle/>
          <a:p>
            <a:pPr algn="ctr"/>
            <a:r>
              <a:rPr lang="zh-CN" altLang="en-US" sz="4800">
                <a:solidFill>
                  <a:srgbClr val="FFFFFF"/>
                </a:solidFill>
                <a:ea typeface="Osaka" charset="0"/>
                <a:cs typeface="Osaka" charset="0"/>
              </a:rPr>
              <a:t>你是做什么的</a:t>
            </a:r>
            <a:r>
              <a:rPr lang="en-US" altLang="ja-JP" sz="4800">
                <a:solidFill>
                  <a:srgbClr val="FFFFFF"/>
                </a:solidFill>
                <a:ea typeface="Osaka" charset="0"/>
                <a:cs typeface="Osaka" charset="0"/>
              </a:rPr>
              <a:t>?</a:t>
            </a:r>
            <a:endParaRPr lang="en-US" altLang="zh-CN">
              <a:solidFill>
                <a:srgbClr val="FFFFFF"/>
              </a:solidFill>
              <a:ea typeface="Osaka" charset="0"/>
              <a:cs typeface="Osaka" charset="0"/>
            </a:endParaRPr>
          </a:p>
        </p:txBody>
      </p:sp>
      <p:sp>
        <p:nvSpPr>
          <p:cNvPr id="105477" name="Rounded Rectangular Callout 5"/>
          <p:cNvSpPr>
            <a:spLocks noChangeArrowheads="1"/>
          </p:cNvSpPr>
          <p:nvPr/>
        </p:nvSpPr>
        <p:spPr bwMode="auto">
          <a:xfrm rot="10800000" flipV="1">
            <a:off x="5761038" y="115888"/>
            <a:ext cx="3419475" cy="1728787"/>
          </a:xfrm>
          <a:prstGeom prst="wedgeRoundRectCallout">
            <a:avLst>
              <a:gd name="adj1" fmla="val -24500"/>
              <a:gd name="adj2" fmla="val 114708"/>
              <a:gd name="adj3" fmla="val 16667"/>
            </a:avLst>
          </a:prstGeom>
          <a:solidFill>
            <a:schemeClr val="bg1"/>
          </a:solidFill>
          <a:ln w="9525">
            <a:solidFill>
              <a:schemeClr val="tx1"/>
            </a:solidFill>
            <a:round/>
            <a:headEnd/>
            <a:tailEnd/>
          </a:ln>
        </p:spPr>
        <p:txBody>
          <a:bodyPr/>
          <a:lstStyle/>
          <a:p>
            <a:pPr algn="ctr"/>
            <a:endParaRPr lang="en-US" altLang="zh-CN">
              <a:solidFill>
                <a:srgbClr val="FFFFFF"/>
              </a:solidFill>
              <a:ea typeface="Osaka" charset="0"/>
              <a:cs typeface="Osaka" charset="0"/>
            </a:endParaRPr>
          </a:p>
        </p:txBody>
      </p:sp>
      <p:sp>
        <p:nvSpPr>
          <p:cNvPr id="4" name="TextBox 3"/>
          <p:cNvSpPr txBox="1">
            <a:spLocks noChangeArrowheads="1"/>
          </p:cNvSpPr>
          <p:nvPr/>
        </p:nvSpPr>
        <p:spPr bwMode="auto">
          <a:xfrm>
            <a:off x="5795963" y="549275"/>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zh-CN" altLang="en-US" sz="4800">
                <a:solidFill>
                  <a:srgbClr val="FFFFFF"/>
                </a:solidFill>
                <a:ea typeface="Osaka" charset="0"/>
                <a:cs typeface="Osaka" charset="0"/>
              </a:rPr>
              <a:t>我工作。</a:t>
            </a:r>
            <a:endParaRPr lang="zh-CN" altLang="en-US">
              <a:solidFill>
                <a:srgbClr val="FFFFFF"/>
              </a:solidFill>
              <a:ea typeface="Osaka" charset="0"/>
              <a:cs typeface="Osak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Landscape 08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227013" y="0"/>
            <a:ext cx="9371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515" name="Rectangle 3"/>
          <p:cNvSpPr>
            <a:spLocks noGrp="1" noChangeArrowheads="1"/>
          </p:cNvSpPr>
          <p:nvPr>
            <p:ph type="title" idx="4294967295"/>
          </p:nvPr>
        </p:nvSpPr>
        <p:spPr>
          <a:xfrm>
            <a:off x="252413" y="274638"/>
            <a:ext cx="8434387" cy="1143000"/>
          </a:xfrm>
          <a:solidFill>
            <a:schemeClr val="tx2"/>
          </a:solidFill>
          <a:effectLst>
            <a:outerShdw blurRad="63500" dist="35921" dir="2700000" algn="ctr" rotWithShape="0">
              <a:schemeClr val="tx2">
                <a:alpha val="74997"/>
              </a:schemeClr>
            </a:outerShdw>
          </a:effectLst>
        </p:spPr>
        <p:txBody>
          <a:bodyPr/>
          <a:lstStyle/>
          <a:p>
            <a:pPr eaLnBrk="1" hangingPunct="1"/>
            <a:r>
              <a:rPr lang="zh-CN" altLang="en-US">
                <a:solidFill>
                  <a:schemeClr val="bg1"/>
                </a:solidFill>
                <a:latin typeface="Arial" charset="0"/>
                <a:cs typeface="Arial" charset="0"/>
              </a:rPr>
              <a:t>诗篇</a:t>
            </a:r>
            <a:r>
              <a:rPr lang="en-US">
                <a:solidFill>
                  <a:schemeClr val="bg1"/>
                </a:solidFill>
                <a:latin typeface="Arial" charset="0"/>
                <a:cs typeface="Arial" charset="0"/>
              </a:rPr>
              <a:t> 23 </a:t>
            </a:r>
            <a:r>
              <a:rPr lang="zh-CN" altLang="en-US">
                <a:solidFill>
                  <a:schemeClr val="bg1"/>
                </a:solidFill>
                <a:latin typeface="Arial" charset="0"/>
                <a:cs typeface="Arial" charset="0"/>
              </a:rPr>
              <a:t>篇</a:t>
            </a:r>
            <a:r>
              <a:rPr lang="en-US">
                <a:solidFill>
                  <a:schemeClr val="bg1"/>
                </a:solidFill>
                <a:latin typeface="Arial" charset="0"/>
                <a:cs typeface="Arial" charset="0"/>
              </a:rPr>
              <a:t> </a:t>
            </a:r>
            <a:r>
              <a:rPr lang="zh-CN" altLang="en-US">
                <a:solidFill>
                  <a:schemeClr val="bg1"/>
                </a:solidFill>
                <a:latin typeface="Arial" charset="0"/>
                <a:cs typeface="Arial" charset="0"/>
              </a:rPr>
              <a:t>释经大纲</a:t>
            </a:r>
            <a:endParaRPr lang="en-US">
              <a:latin typeface="Arial" charset="0"/>
              <a:cs typeface="Arial" charset="0"/>
            </a:endParaRPr>
          </a:p>
        </p:txBody>
      </p:sp>
      <p:sp>
        <p:nvSpPr>
          <p:cNvPr id="448516" name="Text Box 4"/>
          <p:cNvSpPr txBox="1">
            <a:spLocks noChangeArrowheads="1"/>
          </p:cNvSpPr>
          <p:nvPr/>
        </p:nvSpPr>
        <p:spPr bwMode="auto">
          <a:xfrm>
            <a:off x="-706438" y="2971800"/>
            <a:ext cx="9698038" cy="3046413"/>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524000" indent="-609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lvl="2">
              <a:buFont typeface="Arial" charset="0"/>
              <a:buAutoNum type="romanUcPeriod"/>
            </a:pPr>
            <a:r>
              <a:rPr lang="en-US" b="1">
                <a:solidFill>
                  <a:srgbClr val="FFFFFF"/>
                </a:solidFill>
                <a:cs typeface="Arial" charset="0"/>
              </a:rPr>
              <a:t>(1-4) </a:t>
            </a:r>
            <a:r>
              <a:rPr lang="zh-CN" altLang="en-US" b="1">
                <a:solidFill>
                  <a:srgbClr val="FFFFFF"/>
                </a:solidFill>
                <a:cs typeface="Arial" charset="0"/>
              </a:rPr>
              <a:t>大卫对神的</a:t>
            </a:r>
            <a:r>
              <a:rPr lang="zh-CN" altLang="en-US" b="1" i="1">
                <a:solidFill>
                  <a:srgbClr val="BBE0E3"/>
                </a:solidFill>
                <a:cs typeface="Arial" charset="0"/>
              </a:rPr>
              <a:t>供应</a:t>
            </a:r>
            <a:r>
              <a:rPr lang="zh-CN" altLang="en-US" b="1">
                <a:solidFill>
                  <a:srgbClr val="FFFFFF"/>
                </a:solidFill>
                <a:cs typeface="Arial" charset="0"/>
              </a:rPr>
              <a:t>及</a:t>
            </a:r>
            <a:r>
              <a:rPr lang="zh-CN" altLang="en-US" b="1" i="1">
                <a:solidFill>
                  <a:srgbClr val="FFF69B"/>
                </a:solidFill>
                <a:cs typeface="Arial" charset="0"/>
              </a:rPr>
              <a:t>保守</a:t>
            </a:r>
            <a:r>
              <a:rPr lang="zh-CN" altLang="en-US" b="1">
                <a:solidFill>
                  <a:srgbClr val="FFFFFF"/>
                </a:solidFill>
                <a:cs typeface="Arial" charset="0"/>
              </a:rPr>
              <a:t>的</a:t>
            </a:r>
            <a:r>
              <a:rPr lang="zh-CN" altLang="en-US" b="1">
                <a:solidFill>
                  <a:srgbClr val="FFFF00"/>
                </a:solidFill>
                <a:cs typeface="Arial" charset="0"/>
              </a:rPr>
              <a:t>回应</a:t>
            </a:r>
            <a:r>
              <a:rPr lang="en-US" b="1">
                <a:solidFill>
                  <a:srgbClr val="FFFFFF"/>
                </a:solidFill>
                <a:cs typeface="Arial" charset="0"/>
              </a:rPr>
              <a:t> [</a:t>
            </a:r>
            <a:r>
              <a:rPr lang="zh-CN" altLang="en-US" b="1">
                <a:solidFill>
                  <a:srgbClr val="FFFFFF"/>
                </a:solidFill>
                <a:cs typeface="Arial" charset="0"/>
              </a:rPr>
              <a:t>如同牧人对待他的羊</a:t>
            </a:r>
            <a:r>
              <a:rPr lang="en-US" b="1">
                <a:solidFill>
                  <a:srgbClr val="FFFFFF"/>
                </a:solidFill>
                <a:cs typeface="Arial" charset="0"/>
              </a:rPr>
              <a:t>]</a:t>
            </a:r>
            <a:r>
              <a:rPr lang="zh-CN" altLang="en-US" b="1">
                <a:solidFill>
                  <a:srgbClr val="FFFFFF"/>
                </a:solidFill>
                <a:cs typeface="Arial" charset="0"/>
              </a:rPr>
              <a:t>是得着安慰而非惧怕。</a:t>
            </a:r>
            <a:endParaRPr lang="en-US" altLang="zh-CN" b="1">
              <a:solidFill>
                <a:srgbClr val="FFFFFF"/>
              </a:solidFill>
              <a:cs typeface="Arial" charset="0"/>
            </a:endParaRPr>
          </a:p>
          <a:p>
            <a:pPr lvl="2">
              <a:buFont typeface="Arial" charset="0"/>
              <a:buAutoNum type="romanUcPeriod"/>
            </a:pPr>
            <a:endParaRPr lang="en-US" b="1">
              <a:solidFill>
                <a:srgbClr val="FFFFFF"/>
              </a:solidFill>
              <a:cs typeface="Arial" charset="0"/>
            </a:endParaRPr>
          </a:p>
          <a:p>
            <a:pPr lvl="2">
              <a:buFont typeface="Arial" charset="0"/>
              <a:buAutoNum type="romanUcPeriod"/>
            </a:pPr>
            <a:r>
              <a:rPr lang="en-US" b="1">
                <a:solidFill>
                  <a:srgbClr val="FFFFFF"/>
                </a:solidFill>
                <a:cs typeface="Arial" charset="0"/>
              </a:rPr>
              <a:t>(5) </a:t>
            </a:r>
            <a:r>
              <a:rPr lang="zh-CN" altLang="en-US" b="1">
                <a:solidFill>
                  <a:srgbClr val="FFFFFF"/>
                </a:solidFill>
                <a:cs typeface="Arial" charset="0"/>
              </a:rPr>
              <a:t>神显示他对大卫的好的</a:t>
            </a:r>
            <a:r>
              <a:rPr lang="zh-CN" altLang="en-US" b="1">
                <a:solidFill>
                  <a:srgbClr val="FFFF00"/>
                </a:solidFill>
                <a:cs typeface="Arial" charset="0"/>
              </a:rPr>
              <a:t>方法</a:t>
            </a:r>
            <a:r>
              <a:rPr lang="zh-CN" altLang="en-US" b="1">
                <a:solidFill>
                  <a:srgbClr val="FFFFFF"/>
                </a:solidFill>
                <a:cs typeface="Arial" charset="0"/>
              </a:rPr>
              <a:t>是提升他如同在敌人面前摆设得胜的筵席。</a:t>
            </a:r>
            <a:endParaRPr lang="en-US" altLang="zh-CN" b="1">
              <a:solidFill>
                <a:srgbClr val="FFFFFF"/>
              </a:solidFill>
              <a:cs typeface="Arial" charset="0"/>
            </a:endParaRPr>
          </a:p>
          <a:p>
            <a:pPr lvl="2">
              <a:buFont typeface="Arial" charset="0"/>
              <a:buAutoNum type="romanUcPeriod"/>
            </a:pPr>
            <a:endParaRPr lang="en-US" b="1">
              <a:solidFill>
                <a:srgbClr val="FFFFFF"/>
              </a:solidFill>
              <a:cs typeface="Arial" charset="0"/>
            </a:endParaRPr>
          </a:p>
          <a:p>
            <a:pPr lvl="2">
              <a:buFont typeface="Arial" charset="0"/>
              <a:buAutoNum type="romanUcPeriod"/>
            </a:pPr>
            <a:r>
              <a:rPr lang="en-US" b="1">
                <a:solidFill>
                  <a:srgbClr val="FFFFFF"/>
                </a:solidFill>
                <a:cs typeface="Arial" charset="0"/>
              </a:rPr>
              <a:t>(6) </a:t>
            </a:r>
            <a:r>
              <a:rPr lang="zh-CN" altLang="en-US" b="1">
                <a:solidFill>
                  <a:srgbClr val="FFFFFF"/>
                </a:solidFill>
                <a:cs typeface="Arial" charset="0"/>
              </a:rPr>
              <a:t>大卫对神对他不断的好处的</a:t>
            </a:r>
            <a:r>
              <a:rPr lang="zh-CN" altLang="en-US" b="1">
                <a:solidFill>
                  <a:srgbClr val="FFFF00"/>
                </a:solidFill>
                <a:cs typeface="Arial" charset="0"/>
              </a:rPr>
              <a:t>回应</a:t>
            </a:r>
            <a:r>
              <a:rPr lang="zh-CN" altLang="en-US" b="1">
                <a:solidFill>
                  <a:srgbClr val="FFFFFF"/>
                </a:solidFill>
                <a:cs typeface="Arial" charset="0"/>
              </a:rPr>
              <a:t>是将自己剩余的生命献上与耶和华一同在殿里。</a:t>
            </a:r>
            <a:endParaRPr lang="en-US" altLang="zh-CN" b="1">
              <a:solidFill>
                <a:srgbClr val="FFFFFF"/>
              </a:solidFill>
              <a:cs typeface="Arial" charset="0"/>
            </a:endParaRPr>
          </a:p>
        </p:txBody>
      </p:sp>
      <p:sp>
        <p:nvSpPr>
          <p:cNvPr id="159749" name="Text Box 5"/>
          <p:cNvSpPr txBox="1">
            <a:spLocks noChangeArrowheads="1"/>
          </p:cNvSpPr>
          <p:nvPr/>
        </p:nvSpPr>
        <p:spPr bwMode="auto">
          <a:xfrm>
            <a:off x="8531225" y="76200"/>
            <a:ext cx="53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FFFFFF"/>
                </a:solidFill>
                <a:cs typeface="Arial" charset="0"/>
              </a:rPr>
              <a:t>46</a:t>
            </a:r>
            <a:endParaRPr lang="en-US" altLang="zh-CN">
              <a:solidFill>
                <a:srgbClr val="000000"/>
              </a:solidFill>
              <a:cs typeface="Arial" charset="0"/>
            </a:endParaRPr>
          </a:p>
        </p:txBody>
      </p:sp>
      <p:sp>
        <p:nvSpPr>
          <p:cNvPr id="448520" name="Text Box 8"/>
          <p:cNvSpPr txBox="1">
            <a:spLocks noChangeArrowheads="1"/>
          </p:cNvSpPr>
          <p:nvPr/>
        </p:nvSpPr>
        <p:spPr bwMode="auto">
          <a:xfrm>
            <a:off x="304800" y="1676400"/>
            <a:ext cx="8763000" cy="860425"/>
          </a:xfrm>
          <a:prstGeom prst="rect">
            <a:avLst/>
          </a:prstGeom>
          <a:gradFill rotWithShape="0">
            <a:gsLst>
              <a:gs pos="0">
                <a:srgbClr val="0A5C14"/>
              </a:gs>
              <a:gs pos="100000">
                <a:srgbClr val="052B09"/>
              </a:gs>
            </a:gsLst>
            <a:path path="shape">
              <a:fillToRect l="50000" t="50000" r="50000" b="50000"/>
            </a:path>
          </a:gradFill>
          <a:ln w="38100">
            <a:solidFill>
              <a:schemeClr val="tx2"/>
            </a:solidFill>
            <a:miter lim="800000"/>
            <a:headEnd/>
            <a:tailEnd/>
          </a:ln>
          <a:effectLst>
            <a:outerShdw blurRad="63500" dist="38099" dir="2700000" algn="ctr" rotWithShape="0">
              <a:srgbClr val="000000">
                <a:alpha val="74997"/>
              </a:srgbClr>
            </a:outerShdw>
          </a:effectLst>
        </p:spPr>
        <p:txBody>
          <a:bodyPr>
            <a:spAutoFit/>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lvl="2"/>
            <a:r>
              <a:rPr lang="zh-CN" altLang="en-US" b="1" u="sng">
                <a:solidFill>
                  <a:srgbClr val="FFFFFF"/>
                </a:solidFill>
                <a:effectLst>
                  <a:outerShdw blurRad="38100" dist="38100" dir="2700000" algn="tl">
                    <a:srgbClr val="000000"/>
                  </a:outerShdw>
                </a:effectLst>
                <a:cs typeface="Arial" charset="0"/>
              </a:rPr>
              <a:t>释经思想</a:t>
            </a:r>
            <a:r>
              <a:rPr lang="en-US" altLang="ja-JP" b="1">
                <a:solidFill>
                  <a:srgbClr val="FFFFFF"/>
                </a:solidFill>
                <a:effectLst>
                  <a:outerShdw blurRad="38100" dist="38100" dir="2700000" algn="tl">
                    <a:srgbClr val="000000"/>
                  </a:outerShdw>
                </a:effectLst>
                <a:cs typeface="Arial" charset="0"/>
              </a:rPr>
              <a:t>:</a:t>
            </a:r>
            <a:r>
              <a:rPr lang="zh-CN" altLang="en-US" b="1">
                <a:solidFill>
                  <a:srgbClr val="FFFFFF"/>
                </a:solidFill>
                <a:cs typeface="Arial" charset="0"/>
              </a:rPr>
              <a:t>大卫对神所给予他的好处即供应及提升的</a:t>
            </a:r>
            <a:r>
              <a:rPr lang="zh-CN" altLang="en-US" b="1">
                <a:solidFill>
                  <a:srgbClr val="FFFF00"/>
                </a:solidFill>
                <a:cs typeface="Arial" charset="0"/>
              </a:rPr>
              <a:t>回应</a:t>
            </a:r>
            <a:r>
              <a:rPr lang="zh-CN" altLang="en-US" b="1">
                <a:solidFill>
                  <a:srgbClr val="FFFFFF"/>
                </a:solidFill>
                <a:cs typeface="Arial" charset="0"/>
              </a:rPr>
              <a:t>是毫无惧怕的将他剩余的生命在帐幕中奉献给神。</a:t>
            </a:r>
            <a:endParaRPr lang="en-US" altLang="zh-CN" b="1">
              <a:solidFill>
                <a:srgbClr val="FFFFFF"/>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48516"/>
                                        </p:tgtEl>
                                        <p:attrNameLst>
                                          <p:attrName>style.visibility</p:attrName>
                                        </p:attrNameLst>
                                      </p:cBhvr>
                                      <p:to>
                                        <p:strVal val="visible"/>
                                      </p:to>
                                    </p:set>
                                    <p:animEffect transition="in" filter="fade">
                                      <p:cBhvr>
                                        <p:cTn id="7" dur="800" decel="100000"/>
                                        <p:tgtEl>
                                          <p:spTgt spid="448516"/>
                                        </p:tgtEl>
                                      </p:cBhvr>
                                    </p:animEffect>
                                    <p:anim calcmode="lin" valueType="num">
                                      <p:cBhvr>
                                        <p:cTn id="8" dur="800" decel="100000" fill="hold"/>
                                        <p:tgtEl>
                                          <p:spTgt spid="448516"/>
                                        </p:tgtEl>
                                        <p:attrNameLst>
                                          <p:attrName>style.rotation</p:attrName>
                                        </p:attrNameLst>
                                      </p:cBhvr>
                                      <p:tavLst>
                                        <p:tav tm="0">
                                          <p:val>
                                            <p:fltVal val="-90"/>
                                          </p:val>
                                        </p:tav>
                                        <p:tav tm="100000">
                                          <p:val>
                                            <p:fltVal val="0"/>
                                          </p:val>
                                        </p:tav>
                                      </p:tavLst>
                                    </p:anim>
                                    <p:anim calcmode="lin" valueType="num">
                                      <p:cBhvr>
                                        <p:cTn id="9" dur="800" decel="100000" fill="hold"/>
                                        <p:tgtEl>
                                          <p:spTgt spid="448516"/>
                                        </p:tgtEl>
                                        <p:attrNameLst>
                                          <p:attrName>ppt_x</p:attrName>
                                        </p:attrNameLst>
                                      </p:cBhvr>
                                      <p:tavLst>
                                        <p:tav tm="0">
                                          <p:val>
                                            <p:strVal val="#ppt_x+0.4"/>
                                          </p:val>
                                        </p:tav>
                                        <p:tav tm="100000">
                                          <p:val>
                                            <p:strVal val="#ppt_x-0.05"/>
                                          </p:val>
                                        </p:tav>
                                      </p:tavLst>
                                    </p:anim>
                                    <p:anim calcmode="lin" valueType="num">
                                      <p:cBhvr>
                                        <p:cTn id="10" dur="800" decel="100000" fill="hold"/>
                                        <p:tgtEl>
                                          <p:spTgt spid="4485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85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851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8" presetClass="entr" presetSubtype="0" accel="100000" fill="hold" grpId="0" nodeType="clickEffect">
                                  <p:stCondLst>
                                    <p:cond delay="0"/>
                                  </p:stCondLst>
                                  <p:childTnLst>
                                    <p:set>
                                      <p:cBhvr>
                                        <p:cTn id="16" dur="1" fill="hold">
                                          <p:stCondLst>
                                            <p:cond delay="0"/>
                                          </p:stCondLst>
                                        </p:cTn>
                                        <p:tgtEl>
                                          <p:spTgt spid="448520"/>
                                        </p:tgtEl>
                                        <p:attrNameLst>
                                          <p:attrName>style.visibility</p:attrName>
                                        </p:attrNameLst>
                                      </p:cBhvr>
                                      <p:to>
                                        <p:strVal val="visible"/>
                                      </p:to>
                                    </p:set>
                                    <p:anim calcmode="lin" valueType="num">
                                      <p:cBhvr>
                                        <p:cTn id="17" dur="500" fill="hold"/>
                                        <p:tgtEl>
                                          <p:spTgt spid="448520"/>
                                        </p:tgtEl>
                                        <p:attrNameLst>
                                          <p:attrName>ppt_w</p:attrName>
                                        </p:attrNameLst>
                                      </p:cBhvr>
                                      <p:tavLst>
                                        <p:tav tm="0">
                                          <p:val>
                                            <p:strVal val="#ppt_w*2.5"/>
                                          </p:val>
                                        </p:tav>
                                        <p:tav tm="100000">
                                          <p:val>
                                            <p:strVal val="#ppt_w"/>
                                          </p:val>
                                        </p:tav>
                                      </p:tavLst>
                                    </p:anim>
                                    <p:anim calcmode="lin" valueType="num">
                                      <p:cBhvr>
                                        <p:cTn id="18" dur="500" fill="hold"/>
                                        <p:tgtEl>
                                          <p:spTgt spid="448520"/>
                                        </p:tgtEl>
                                        <p:attrNameLst>
                                          <p:attrName>ppt_h</p:attrName>
                                        </p:attrNameLst>
                                      </p:cBhvr>
                                      <p:tavLst>
                                        <p:tav tm="0">
                                          <p:val>
                                            <p:strVal val="#ppt_h*0.01"/>
                                          </p:val>
                                        </p:tav>
                                        <p:tav tm="100000">
                                          <p:val>
                                            <p:strVal val="#ppt_h"/>
                                          </p:val>
                                        </p:tav>
                                      </p:tavLst>
                                    </p:anim>
                                    <p:anim calcmode="lin" valueType="num">
                                      <p:cBhvr>
                                        <p:cTn id="19" dur="500" fill="hold"/>
                                        <p:tgtEl>
                                          <p:spTgt spid="448520"/>
                                        </p:tgtEl>
                                        <p:attrNameLst>
                                          <p:attrName>ppt_x</p:attrName>
                                        </p:attrNameLst>
                                      </p:cBhvr>
                                      <p:tavLst>
                                        <p:tav tm="0">
                                          <p:val>
                                            <p:strVal val="#ppt_x"/>
                                          </p:val>
                                        </p:tav>
                                        <p:tav tm="100000">
                                          <p:val>
                                            <p:strVal val="#ppt_x"/>
                                          </p:val>
                                        </p:tav>
                                      </p:tavLst>
                                    </p:anim>
                                    <p:anim calcmode="lin" valueType="num">
                                      <p:cBhvr>
                                        <p:cTn id="20" dur="500" fill="hold"/>
                                        <p:tgtEl>
                                          <p:spTgt spid="448520"/>
                                        </p:tgtEl>
                                        <p:attrNameLst>
                                          <p:attrName>ppt_y</p:attrName>
                                        </p:attrNameLst>
                                      </p:cBhvr>
                                      <p:tavLst>
                                        <p:tav tm="0">
                                          <p:val>
                                            <p:strVal val="#ppt_h+1"/>
                                          </p:val>
                                        </p:tav>
                                        <p:tav tm="100000">
                                          <p:val>
                                            <p:strVal val="#ppt_y"/>
                                          </p:val>
                                        </p:tav>
                                      </p:tavLst>
                                    </p:anim>
                                    <p:animEffect transition="in" filter="fade">
                                      <p:cBhvr>
                                        <p:cTn id="21" dur="500"/>
                                        <p:tgtEl>
                                          <p:spTgt spid="448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6" grpId="0"/>
      <p:bldP spid="4485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descr="reconci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Rectangle 2"/>
          <p:cNvSpPr>
            <a:spLocks noGrp="1" noChangeArrowheads="1"/>
          </p:cNvSpPr>
          <p:nvPr>
            <p:ph type="ctrTitle"/>
          </p:nvPr>
        </p:nvSpPr>
        <p:spPr>
          <a:xfrm>
            <a:off x="0" y="404813"/>
            <a:ext cx="4859338" cy="2447925"/>
          </a:xfrm>
        </p:spPr>
        <p:txBody>
          <a:bodyPr/>
          <a:lstStyle/>
          <a:p>
            <a:pPr eaLnBrk="1" hangingPunct="1"/>
            <a:r>
              <a:rPr lang="zh-CN" altLang="en-US">
                <a:latin typeface="Arial" charset="0"/>
              </a:rPr>
              <a:t>如何恢复关系</a:t>
            </a:r>
          </a:p>
        </p:txBody>
      </p:sp>
      <p:sp>
        <p:nvSpPr>
          <p:cNvPr id="161796" name="Rectangle 3"/>
          <p:cNvSpPr>
            <a:spLocks noGrp="1" noChangeArrowheads="1"/>
          </p:cNvSpPr>
          <p:nvPr>
            <p:ph type="subTitle" idx="1"/>
          </p:nvPr>
        </p:nvSpPr>
        <p:spPr>
          <a:xfrm>
            <a:off x="1258888" y="6858000"/>
            <a:ext cx="6400800" cy="1752600"/>
          </a:xfrm>
        </p:spPr>
        <p:txBody>
          <a:bodyPr/>
          <a:lstStyle/>
          <a:p>
            <a:pPr eaLnBrk="1" hangingPunct="1"/>
            <a:r>
              <a:rPr lang="en-US" altLang="zh-CN" sz="4400">
                <a:latin typeface="Arial" charset="0"/>
              </a:rPr>
              <a:t>10 December 2006</a:t>
            </a:r>
          </a:p>
          <a:p>
            <a:pPr eaLnBrk="1" hangingPunct="1"/>
            <a:r>
              <a:rPr lang="en-US" altLang="zh-CN" sz="4400">
                <a:latin typeface="Arial" charset="0"/>
              </a:rPr>
              <a:t>6 March 2011</a:t>
            </a:r>
          </a:p>
        </p:txBody>
      </p:sp>
      <p:sp>
        <p:nvSpPr>
          <p:cNvPr id="161797"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zh-CN">
              <a:solidFill>
                <a:srgbClr val="000000"/>
              </a:solidFill>
            </a:endParaRPr>
          </a:p>
        </p:txBody>
      </p:sp>
      <p:pic>
        <p:nvPicPr>
          <p:cNvPr id="161798" name="Picture 5" descr="oth-t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5875"/>
            <a:ext cx="14827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611188" y="4941888"/>
            <a:ext cx="7772400" cy="1800225"/>
          </a:xfrm>
          <a:prstGeom prst="rect">
            <a:avLst/>
          </a:prstGeom>
          <a:noFill/>
          <a:ln>
            <a:noFill/>
          </a:ln>
          <a:effectLst>
            <a:outerShdw blurRad="50800" dist="38100" dir="2700000"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zh-CN" altLang="en-US" sz="4400" b="1" i="1">
                <a:solidFill>
                  <a:srgbClr val="FFFFFF"/>
                </a:solidFill>
              </a:rPr>
              <a:t>马太福音</a:t>
            </a:r>
            <a:r>
              <a:rPr lang="en-US" sz="4400" b="1" i="1">
                <a:solidFill>
                  <a:srgbClr val="FFFFFF"/>
                </a:solidFill>
              </a:rPr>
              <a:t> 18:15-20 </a:t>
            </a:r>
            <a:br>
              <a:rPr lang="en-US" sz="4400" b="1" i="1">
                <a:solidFill>
                  <a:srgbClr val="FFFFFF"/>
                </a:solidFill>
              </a:rPr>
            </a:br>
            <a:r>
              <a:rPr lang="zh-CN" altLang="en-US" sz="4400" b="1" i="1">
                <a:solidFill>
                  <a:srgbClr val="FFFFFF"/>
                </a:solidFill>
              </a:rPr>
              <a:t>释经大纲</a:t>
            </a:r>
            <a:endParaRPr lang="en-US" sz="4400" b="1">
              <a:solidFill>
                <a:srgbClr val="FFFFFF"/>
              </a:solidFill>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352800"/>
            <a:ext cx="6400800" cy="3505200"/>
          </a:xfrm>
          <a:prstGeom prst="rightArrowCallout">
            <a:avLst>
              <a:gd name="adj1" fmla="val 25000"/>
              <a:gd name="adj2" fmla="val 25000"/>
              <a:gd name="adj3" fmla="val 30435"/>
              <a:gd name="adj4" fmla="val 66667"/>
            </a:avLst>
          </a:prstGeom>
          <a:solidFill>
            <a:srgbClr val="800080"/>
          </a:solidFill>
          <a:ln w="9525">
            <a:solidFill>
              <a:schemeClr val="tx1"/>
            </a:solidFill>
            <a:miter lim="800000"/>
            <a:headEnd/>
            <a:tailEnd/>
          </a:ln>
        </p:spPr>
        <p:txBody>
          <a:bodyPr wrap="none" anchor="ctr"/>
          <a:lstStyle/>
          <a:p>
            <a:endParaRPr lang="en-US" altLang="zh-CN">
              <a:solidFill>
                <a:srgbClr val="BBE0E3"/>
              </a:solidFill>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r>
              <a:rPr kumimoji="0" lang="zh-CN" altLang="en-US" sz="3600">
                <a:latin typeface="SimHei" charset="0"/>
                <a:cs typeface="SimHei" charset="0"/>
              </a:rPr>
              <a:t>马太福音</a:t>
            </a:r>
            <a:r>
              <a:rPr kumimoji="0" lang="en-US" altLang="zh-CN" sz="3600">
                <a:latin typeface="SimHei" charset="0"/>
                <a:cs typeface="SimHei" charset="0"/>
              </a:rPr>
              <a:t>18:15-20</a:t>
            </a:r>
            <a:endParaRPr kumimoji="0" lang="en-US" altLang="zh-CN">
              <a:latin typeface="SimHei" charset="0"/>
              <a:cs typeface="SimHei" charset="0"/>
            </a:endParaRPr>
          </a:p>
        </p:txBody>
      </p:sp>
      <p:sp>
        <p:nvSpPr>
          <p:cNvPr id="1068074" name="AutoShape 1066"/>
          <p:cNvSpPr>
            <a:spLocks noChangeArrowheads="1"/>
          </p:cNvSpPr>
          <p:nvPr/>
        </p:nvSpPr>
        <p:spPr bwMode="auto">
          <a:xfrm>
            <a:off x="0" y="838200"/>
            <a:ext cx="6400800" cy="2735263"/>
          </a:xfrm>
          <a:prstGeom prst="rightArrowCallout">
            <a:avLst>
              <a:gd name="adj1" fmla="val 25000"/>
              <a:gd name="adj2" fmla="val 25000"/>
              <a:gd name="adj3" fmla="val 30432"/>
              <a:gd name="adj4" fmla="val 66667"/>
            </a:avLst>
          </a:prstGeom>
          <a:solidFill>
            <a:srgbClr val="000000"/>
          </a:solidFill>
          <a:ln w="9525">
            <a:solidFill>
              <a:schemeClr val="tx1"/>
            </a:solidFill>
            <a:miter lim="800000"/>
            <a:headEnd/>
            <a:tailEnd/>
          </a:ln>
        </p:spPr>
        <p:txBody>
          <a:bodyPr wrap="none" anchor="ctr"/>
          <a:lstStyle/>
          <a:p>
            <a:endParaRPr lang="en-US" altLang="zh-CN">
              <a:solidFill>
                <a:srgbClr val="BBE0E3"/>
              </a:solidFill>
            </a:endParaRPr>
          </a:p>
        </p:txBody>
      </p:sp>
      <p:sp>
        <p:nvSpPr>
          <p:cNvPr id="1068071" name="Rectangle 1063"/>
          <p:cNvSpPr>
            <a:spLocks noChangeArrowheads="1"/>
          </p:cNvSpPr>
          <p:nvPr/>
        </p:nvSpPr>
        <p:spPr bwMode="auto">
          <a:xfrm>
            <a:off x="0" y="838200"/>
            <a:ext cx="9144000" cy="6019800"/>
          </a:xfrm>
          <a:prstGeom prst="rect">
            <a:avLst/>
          </a:prstGeom>
          <a:noFill/>
          <a:ln>
            <a:noFill/>
          </a:ln>
          <a:effectLst>
            <a:outerShdw blurRad="63500" dist="155023" dir="12899521" algn="ctr" rotWithShape="0">
              <a:srgbClr val="07070B">
                <a:alpha val="74998"/>
              </a:srgbClr>
            </a:outerShdw>
          </a:effectLst>
          <a:extLst/>
        </p:spPr>
        <p:txBody>
          <a:bodyPr anchor="ctr"/>
          <a:lstStyle/>
          <a:p>
            <a:pPr eaLnBrk="1" hangingPunct="1"/>
            <a:r>
              <a:rPr lang="zh-CN" altLang="en-US" sz="3000">
                <a:solidFill>
                  <a:srgbClr val="FFFFFF"/>
                </a:solidFill>
                <a:latin typeface="SimHei" charset="0"/>
                <a:ea typeface="SimHei" charset="0"/>
              </a:rPr>
              <a:t>所以你在祭坛上献礼物的时候，若想起弟兄向你怀怨，就把礼物留在坛前，</a:t>
            </a:r>
            <a:r>
              <a:rPr lang="zh-CN" altLang="en-US" sz="3000">
                <a:solidFill>
                  <a:srgbClr val="FFFF00"/>
                </a:solidFill>
                <a:latin typeface="SimHei" charset="0"/>
                <a:ea typeface="SimHei" charset="0"/>
              </a:rPr>
              <a:t>先去同弟兄和好，</a:t>
            </a:r>
            <a:r>
              <a:rPr lang="zh-CN" altLang="en-US" sz="3000">
                <a:solidFill>
                  <a:srgbClr val="FFFFFF"/>
                </a:solidFill>
                <a:latin typeface="SimHei" charset="0"/>
                <a:ea typeface="SimHei" charset="0"/>
              </a:rPr>
              <a:t>然后来献礼物。 倘若你的弟兄得罪你，你就去趁着只有他和你在一处的时候，指出他的错来。他若听你，你便得了你的弟兄。他若不听，你就</a:t>
            </a:r>
            <a:r>
              <a:rPr lang="zh-CN" altLang="en-US" sz="3000">
                <a:solidFill>
                  <a:srgbClr val="FFFF00"/>
                </a:solidFill>
                <a:latin typeface="SimHei" charset="0"/>
                <a:ea typeface="SimHei" charset="0"/>
              </a:rPr>
              <a:t>另外带一两个人</a:t>
            </a:r>
            <a:r>
              <a:rPr lang="zh-CN" altLang="en-US" sz="3000">
                <a:solidFill>
                  <a:srgbClr val="FFFFFF"/>
                </a:solidFill>
                <a:latin typeface="SimHei" charset="0"/>
                <a:ea typeface="SimHei" charset="0"/>
              </a:rPr>
              <a:t>同去，要凭两三个人的口作见证，句句都可定准。若是不听他们，就</a:t>
            </a:r>
            <a:r>
              <a:rPr lang="zh-CN" altLang="en-US" sz="3000">
                <a:solidFill>
                  <a:srgbClr val="FFFF00"/>
                </a:solidFill>
                <a:latin typeface="SimHei" charset="0"/>
                <a:ea typeface="SimHei" charset="0"/>
              </a:rPr>
              <a:t>告诉教会</a:t>
            </a:r>
            <a:r>
              <a:rPr lang="zh-CN" altLang="en-US" sz="3000">
                <a:solidFill>
                  <a:srgbClr val="FFFFFF"/>
                </a:solidFill>
                <a:latin typeface="SimHei" charset="0"/>
                <a:ea typeface="SimHei" charset="0"/>
              </a:rPr>
              <a:t>。若是不听教会，就看他像</a:t>
            </a:r>
            <a:r>
              <a:rPr lang="zh-CN" altLang="en-US" sz="3000">
                <a:solidFill>
                  <a:srgbClr val="FFFF00"/>
                </a:solidFill>
                <a:latin typeface="SimHei" charset="0"/>
                <a:ea typeface="SimHei" charset="0"/>
              </a:rPr>
              <a:t>外邦人和税吏</a:t>
            </a:r>
            <a:r>
              <a:rPr lang="zh-CN" altLang="en-US" sz="3000">
                <a:solidFill>
                  <a:srgbClr val="FFFFFF"/>
                </a:solidFill>
                <a:latin typeface="SimHei" charset="0"/>
                <a:ea typeface="SimHei" charset="0"/>
              </a:rPr>
              <a:t>一样。我实在告诉你们，凡你们在地上所捆绑的，在天上也要捆绑。凡你们在地上所释放的，在天上也要释放。我又告诉你们，若是你们中间有两个人在地上，同心合意地求什么事，我在天上的父，必为他们成全。因为无论在哪里，有两三个人奉我的名聚会，那里就有我在他们中间。</a:t>
            </a:r>
          </a:p>
        </p:txBody>
      </p:sp>
      <p:sp>
        <p:nvSpPr>
          <p:cNvPr id="1068075" name="AutoShape 1067"/>
          <p:cNvSpPr>
            <a:spLocks noChangeArrowheads="1"/>
          </p:cNvSpPr>
          <p:nvPr/>
        </p:nvSpPr>
        <p:spPr bwMode="auto">
          <a:xfrm>
            <a:off x="5715000" y="914400"/>
            <a:ext cx="3429000" cy="2971800"/>
          </a:xfrm>
          <a:prstGeom prst="verticalScroll">
            <a:avLst>
              <a:gd name="adj" fmla="val 12500"/>
            </a:avLst>
          </a:prstGeom>
          <a:solidFill>
            <a:srgbClr val="000000"/>
          </a:solidFill>
          <a:ln w="9525">
            <a:solidFill>
              <a:schemeClr val="tx1"/>
            </a:solidFill>
            <a:round/>
            <a:headEnd/>
            <a:tailEnd/>
          </a:ln>
        </p:spPr>
        <p:txBody>
          <a:bodyPr wrap="none" anchor="ctr"/>
          <a:lstStyle/>
          <a:p>
            <a:endParaRPr lang="en-US" altLang="zh-CN">
              <a:solidFill>
                <a:srgbClr val="BBE0E3"/>
              </a:solidFill>
            </a:endParaRPr>
          </a:p>
        </p:txBody>
      </p:sp>
      <p:sp>
        <p:nvSpPr>
          <p:cNvPr id="1068072" name="Rectangle 1064"/>
          <p:cNvSpPr>
            <a:spLocks noChangeArrowheads="1"/>
          </p:cNvSpPr>
          <p:nvPr/>
        </p:nvSpPr>
        <p:spPr bwMode="auto">
          <a:xfrm>
            <a:off x="6096000" y="1371600"/>
            <a:ext cx="2819400" cy="2438400"/>
          </a:xfrm>
          <a:prstGeom prst="rect">
            <a:avLst/>
          </a:prstGeom>
          <a:noFill/>
          <a:ln>
            <a:noFill/>
          </a:ln>
          <a:effectLst/>
          <a:extLst/>
        </p:spPr>
        <p:txBody>
          <a:bodyPr anchor="ctr"/>
          <a:lstStyle/>
          <a:p>
            <a:pPr algn="ctr" eaLnBrk="1" hangingPunct="1">
              <a:defRPr/>
            </a:pPr>
            <a:r>
              <a:rPr lang="zh-CN" altLang="en-US" sz="3600" b="1" dirty="0">
                <a:solidFill>
                  <a:srgbClr val="FFFF00"/>
                </a:solidFill>
                <a:effectLst>
                  <a:glow rad="152400">
                    <a:srgbClr val="000000">
                      <a:alpha val="75000"/>
                    </a:srgbClr>
                  </a:glow>
                </a:effectLst>
                <a:latin typeface="SimHei" pitchFamily="49" charset="-122"/>
                <a:ea typeface="SimHei" pitchFamily="49" charset="-122"/>
                <a:cs typeface="+mn-cs"/>
              </a:rPr>
              <a:t>如何</a:t>
            </a:r>
            <a:r>
              <a:rPr lang="zh-CN" altLang="en-US" sz="3600" b="1" dirty="0">
                <a:solidFill>
                  <a:srgbClr val="FFFFFF"/>
                </a:solidFill>
                <a:effectLst>
                  <a:glow rad="152400">
                    <a:srgbClr val="000000">
                      <a:alpha val="75000"/>
                    </a:srgbClr>
                  </a:glow>
                </a:effectLst>
                <a:latin typeface="SimHei" pitchFamily="49" charset="-122"/>
                <a:ea typeface="SimHei" pitchFamily="49" charset="-122"/>
                <a:cs typeface="+mn-cs"/>
              </a:rPr>
              <a:t>挽回</a:t>
            </a:r>
            <a:r>
              <a:rPr lang="en-US" sz="3600" b="1" dirty="0">
                <a:solidFill>
                  <a:srgbClr val="FFFFFF"/>
                </a:solidFill>
                <a:effectLst>
                  <a:glow rad="152400">
                    <a:srgbClr val="000000">
                      <a:alpha val="75000"/>
                    </a:srgbClr>
                  </a:glow>
                </a:effectLst>
                <a:latin typeface="Helvetica" charset="0"/>
                <a:ea typeface="ＭＳ Ｐゴシック" charset="-128"/>
                <a:cs typeface="+mn-cs"/>
              </a:rPr>
              <a:t/>
            </a:r>
            <a:br>
              <a:rPr lang="en-US" sz="3600" b="1" dirty="0">
                <a:solidFill>
                  <a:srgbClr val="FFFFFF"/>
                </a:solidFill>
                <a:effectLst>
                  <a:glow rad="152400">
                    <a:srgbClr val="000000">
                      <a:alpha val="75000"/>
                    </a:srgbClr>
                  </a:glow>
                </a:effectLst>
                <a:latin typeface="Helvetica" charset="0"/>
                <a:ea typeface="ＭＳ Ｐゴシック" charset="-128"/>
                <a:cs typeface="+mn-cs"/>
              </a:rPr>
            </a:br>
            <a:r>
              <a:rPr lang="en-US" sz="3600" b="1" dirty="0">
                <a:solidFill>
                  <a:srgbClr val="FFFFFF"/>
                </a:solidFill>
                <a:effectLst>
                  <a:glow rad="152400">
                    <a:srgbClr val="000000">
                      <a:alpha val="75000"/>
                    </a:srgbClr>
                  </a:glow>
                </a:effectLst>
                <a:latin typeface="Helvetica" charset="0"/>
                <a:ea typeface="ＭＳ Ｐゴシック" charset="-128"/>
                <a:cs typeface="+mn-cs"/>
              </a:rPr>
              <a:t>15-17</a:t>
            </a:r>
            <a:endParaRPr lang="en-US" sz="4400" b="1" dirty="0">
              <a:solidFill>
                <a:srgbClr val="FFFFFF"/>
              </a:solidFill>
              <a:effectLst>
                <a:glow rad="152400">
                  <a:srgbClr val="000000">
                    <a:alpha val="75000"/>
                  </a:srgbClr>
                </a:glow>
              </a:effectLst>
              <a:latin typeface="Helvetica" charset="0"/>
              <a:ea typeface="ＭＳ Ｐゴシック" charset="-128"/>
              <a:cs typeface="+mn-cs"/>
            </a:endParaRPr>
          </a:p>
        </p:txBody>
      </p:sp>
      <p:sp>
        <p:nvSpPr>
          <p:cNvPr id="1068077" name="AutoShape 1069"/>
          <p:cNvSpPr>
            <a:spLocks noChangeArrowheads="1"/>
          </p:cNvSpPr>
          <p:nvPr/>
        </p:nvSpPr>
        <p:spPr bwMode="auto">
          <a:xfrm>
            <a:off x="5715000" y="3886200"/>
            <a:ext cx="3429000" cy="2895600"/>
          </a:xfrm>
          <a:prstGeom prst="verticalScroll">
            <a:avLst>
              <a:gd name="adj" fmla="val 12500"/>
            </a:avLst>
          </a:prstGeom>
          <a:solidFill>
            <a:srgbClr val="800080"/>
          </a:solidFill>
          <a:ln w="9525">
            <a:solidFill>
              <a:schemeClr val="tx1"/>
            </a:solidFill>
            <a:round/>
            <a:headEnd/>
            <a:tailEnd/>
          </a:ln>
        </p:spPr>
        <p:txBody>
          <a:bodyPr wrap="none" anchor="ctr"/>
          <a:lstStyle/>
          <a:p>
            <a:endParaRPr lang="en-US" altLang="zh-CN">
              <a:solidFill>
                <a:srgbClr val="BBE0E3"/>
              </a:solidFill>
            </a:endParaRPr>
          </a:p>
        </p:txBody>
      </p:sp>
      <p:sp>
        <p:nvSpPr>
          <p:cNvPr id="1068078" name="Rectangle 1070"/>
          <p:cNvSpPr>
            <a:spLocks noChangeArrowheads="1"/>
          </p:cNvSpPr>
          <p:nvPr/>
        </p:nvSpPr>
        <p:spPr bwMode="auto">
          <a:xfrm>
            <a:off x="6019800" y="4191000"/>
            <a:ext cx="2819400" cy="2438400"/>
          </a:xfrm>
          <a:prstGeom prst="rect">
            <a:avLst/>
          </a:prstGeom>
          <a:noFill/>
          <a:ln>
            <a:noFill/>
          </a:ln>
          <a:effectLst/>
          <a:extLst/>
        </p:spPr>
        <p:txBody>
          <a:bodyPr anchor="ctr"/>
          <a:lstStyle/>
          <a:p>
            <a:pPr algn="ctr" eaLnBrk="1" hangingPunct="1">
              <a:defRPr/>
            </a:pPr>
            <a:r>
              <a:rPr lang="zh-CN" altLang="en-US" sz="3600" b="1" dirty="0">
                <a:solidFill>
                  <a:srgbClr val="FFFF00"/>
                </a:solidFill>
                <a:effectLst>
                  <a:glow rad="152400">
                    <a:srgbClr val="000000">
                      <a:alpha val="75000"/>
                    </a:srgbClr>
                  </a:glow>
                </a:effectLst>
                <a:latin typeface="SimHei" pitchFamily="49" charset="-122"/>
                <a:ea typeface="SimHei" pitchFamily="49" charset="-122"/>
                <a:cs typeface="+mn-cs"/>
              </a:rPr>
              <a:t>为何</a:t>
            </a:r>
            <a:r>
              <a:rPr lang="zh-CN" altLang="en-US" sz="3600" b="1" dirty="0">
                <a:solidFill>
                  <a:srgbClr val="FFFFFF"/>
                </a:solidFill>
                <a:effectLst>
                  <a:glow rad="152400">
                    <a:srgbClr val="000000">
                      <a:alpha val="75000"/>
                    </a:srgbClr>
                  </a:glow>
                </a:effectLst>
                <a:latin typeface="SimHei" pitchFamily="49" charset="-122"/>
                <a:ea typeface="SimHei" pitchFamily="49" charset="-122"/>
                <a:cs typeface="+mn-cs"/>
              </a:rPr>
              <a:t>挽回</a:t>
            </a:r>
            <a:r>
              <a:rPr lang="en-US" sz="3600" b="1" dirty="0">
                <a:solidFill>
                  <a:srgbClr val="FFFFFF"/>
                </a:solidFill>
                <a:effectLst>
                  <a:glow rad="152400">
                    <a:srgbClr val="000000">
                      <a:alpha val="75000"/>
                    </a:srgbClr>
                  </a:glow>
                </a:effectLst>
                <a:latin typeface="Helvetica" charset="0"/>
                <a:ea typeface="ＭＳ Ｐゴシック" charset="-128"/>
                <a:cs typeface="+mn-cs"/>
              </a:rPr>
              <a:t/>
            </a:r>
            <a:br>
              <a:rPr lang="en-US" sz="3600" b="1" dirty="0">
                <a:solidFill>
                  <a:srgbClr val="FFFFFF"/>
                </a:solidFill>
                <a:effectLst>
                  <a:glow rad="152400">
                    <a:srgbClr val="000000">
                      <a:alpha val="75000"/>
                    </a:srgbClr>
                  </a:glow>
                </a:effectLst>
                <a:latin typeface="Helvetica" charset="0"/>
                <a:ea typeface="ＭＳ Ｐゴシック" charset="-128"/>
                <a:cs typeface="+mn-cs"/>
              </a:rPr>
            </a:br>
            <a:r>
              <a:rPr lang="en-US" sz="3600" b="1" dirty="0">
                <a:solidFill>
                  <a:srgbClr val="FFFFFF"/>
                </a:solidFill>
                <a:effectLst>
                  <a:glow rad="152400">
                    <a:srgbClr val="000000">
                      <a:alpha val="75000"/>
                    </a:srgbClr>
                  </a:glow>
                </a:effectLst>
                <a:latin typeface="Helvetica" charset="0"/>
                <a:ea typeface="ＭＳ Ｐゴシック" charset="-128"/>
                <a:cs typeface="+mn-cs"/>
              </a:rPr>
              <a:t>18-20</a:t>
            </a:r>
            <a:endParaRPr lang="en-US" sz="4400" b="1" dirty="0">
              <a:solidFill>
                <a:srgbClr val="FFFFFF"/>
              </a:solidFill>
              <a:effectLst>
                <a:glow rad="152400">
                  <a:srgbClr val="000000">
                    <a:alpha val="75000"/>
                  </a:srgbClr>
                </a:glow>
              </a:effectLst>
              <a:latin typeface="Helvetica" charset="0"/>
              <a:ea typeface="ＭＳ Ｐゴシック" charset="-128"/>
              <a:cs typeface="+mn-cs"/>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34200" cy="1524000"/>
          </a:xfrm>
          <a:solidFill>
            <a:srgbClr val="000000"/>
          </a:solidFill>
        </p:spPr>
        <p:txBody>
          <a:bodyPr/>
          <a:lstStyle/>
          <a:p>
            <a:pPr marL="447675" indent="-447675" algn="l" eaLnBrk="1" hangingPunct="1"/>
            <a:r>
              <a:rPr kumimoji="0" lang="en-US" altLang="zh-CN" sz="2800" dirty="0">
                <a:latin typeface="Helvetica" charset="0"/>
              </a:rPr>
              <a:t>I.	</a:t>
            </a:r>
            <a:r>
              <a:rPr lang="en-US" altLang="zh-CN" sz="2800" dirty="0">
                <a:latin typeface="Helvetica" charset="0"/>
              </a:rPr>
              <a:t>(15-17) </a:t>
            </a:r>
            <a:r>
              <a:rPr lang="zh-CN" altLang="en-US" sz="2800" dirty="0">
                <a:latin typeface="Helvetica" charset="0"/>
              </a:rPr>
              <a:t>教会正确的与犯罪的信徒徒重建关系的</a:t>
            </a:r>
            <a:r>
              <a:rPr lang="zh-CN" altLang="en-US" sz="2800" dirty="0">
                <a:solidFill>
                  <a:srgbClr val="FFFF00"/>
                </a:solidFill>
                <a:latin typeface="Helvetica" charset="0"/>
              </a:rPr>
              <a:t>方法</a:t>
            </a:r>
            <a:r>
              <a:rPr lang="zh-CN" altLang="en-US" sz="2800" dirty="0">
                <a:latin typeface="Helvetica" charset="0"/>
              </a:rPr>
              <a:t>是尽量不公开。</a:t>
            </a:r>
            <a:endParaRPr kumimoji="0" lang="zh-CN" altLang="en-US" sz="2800" dirty="0">
              <a:solidFill>
                <a:srgbClr val="FFFF00"/>
              </a:solidFill>
              <a:latin typeface="Helvetica" charset="0"/>
            </a:endParaRPr>
          </a:p>
        </p:txBody>
      </p:sp>
      <p:pic>
        <p:nvPicPr>
          <p:cNvPr id="165891"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3002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254000" y="1441450"/>
            <a:ext cx="8763000" cy="4435822"/>
          </a:xfrm>
          <a:prstGeom prst="rect">
            <a:avLst/>
          </a:prstGeom>
          <a:noFill/>
          <a:ln>
            <a:noFill/>
          </a:ln>
          <a:effectLst/>
          <a:extLst/>
        </p:spPr>
        <p:txBody>
          <a:bodyPr anchor="ctr"/>
          <a:lstStyle/>
          <a:p>
            <a:pPr marL="627063" lvl="1" indent="-627063">
              <a:buFont typeface="+mj-lt"/>
              <a:buAutoNum type="alphaUcPeriod"/>
              <a:defRPr/>
            </a:pPr>
            <a:r>
              <a:rPr lang="en-US" sz="2800" b="1" dirty="0">
                <a:solidFill>
                  <a:srgbClr val="BBE0E3"/>
                </a:solidFill>
                <a:effectLst>
                  <a:glow rad="177800">
                    <a:srgbClr val="000000">
                      <a:alpha val="75000"/>
                    </a:srgbClr>
                  </a:glow>
                </a:effectLst>
                <a:ea typeface="ＭＳ Ｐゴシック" charset="-128"/>
                <a:cs typeface="+mn-cs"/>
              </a:rPr>
              <a:t>(15) </a:t>
            </a:r>
            <a:r>
              <a:rPr lang="zh-CN" altLang="en-US" sz="2800" b="1" dirty="0">
                <a:solidFill>
                  <a:srgbClr val="BBE0E3"/>
                </a:solidFill>
                <a:effectLst>
                  <a:glow rad="177800">
                    <a:srgbClr val="000000">
                      <a:alpha val="75000"/>
                    </a:srgbClr>
                  </a:glow>
                </a:effectLst>
                <a:ea typeface="ＭＳ Ｐゴシック" charset="-128"/>
                <a:cs typeface="+mn-cs"/>
              </a:rPr>
              <a:t>个人的罪只局限于那些</a:t>
            </a:r>
            <a:r>
              <a:rPr lang="zh-CN" altLang="en-US" sz="2800" b="1" dirty="0">
                <a:solidFill>
                  <a:srgbClr val="FFFF00"/>
                </a:solidFill>
                <a:effectLst>
                  <a:glow rad="177800">
                    <a:srgbClr val="000000">
                      <a:alpha val="75000"/>
                    </a:srgbClr>
                  </a:glow>
                </a:effectLst>
                <a:ea typeface="ＭＳ Ｐゴシック" charset="-128"/>
                <a:cs typeface="+mn-cs"/>
              </a:rPr>
              <a:t>直接参与者</a:t>
            </a:r>
            <a:r>
              <a:rPr lang="zh-CN" altLang="en-US" sz="2800" b="1" dirty="0">
                <a:solidFill>
                  <a:srgbClr val="BBE0E3"/>
                </a:solidFill>
                <a:effectLst>
                  <a:glow rad="177800">
                    <a:srgbClr val="000000">
                      <a:alpha val="75000"/>
                    </a:srgbClr>
                  </a:glow>
                </a:effectLst>
                <a:ea typeface="ＭＳ Ｐゴシック" charset="-128"/>
                <a:cs typeface="+mn-cs"/>
              </a:rPr>
              <a:t>因此容易重建犯罪的人。</a:t>
            </a:r>
            <a:endParaRPr lang="en-US" altLang="zh-CN" sz="2800" b="1" dirty="0">
              <a:solidFill>
                <a:srgbClr val="BBE0E3"/>
              </a:solidFill>
              <a:effectLst>
                <a:glow rad="177800">
                  <a:srgbClr val="000000">
                    <a:alpha val="75000"/>
                  </a:srgbClr>
                </a:glow>
              </a:effectLst>
              <a:ea typeface="ＭＳ Ｐゴシック" charset="-128"/>
              <a:cs typeface="+mn-cs"/>
            </a:endParaRPr>
          </a:p>
          <a:p>
            <a:pPr marL="627063" lvl="1" indent="-627063">
              <a:buFont typeface="+mj-lt"/>
              <a:buAutoNum type="alphaUcPeriod"/>
              <a:defRPr/>
            </a:pPr>
            <a:r>
              <a:rPr lang="en-US" sz="2800" b="1" dirty="0">
                <a:solidFill>
                  <a:srgbClr val="BBE0E3"/>
                </a:solidFill>
                <a:effectLst>
                  <a:glow rad="177800">
                    <a:srgbClr val="000000">
                      <a:alpha val="75000"/>
                    </a:srgbClr>
                  </a:glow>
                </a:effectLst>
                <a:ea typeface="ＭＳ Ｐゴシック" charset="-128"/>
                <a:cs typeface="+mn-cs"/>
              </a:rPr>
              <a:t>16) </a:t>
            </a:r>
            <a:r>
              <a:rPr lang="zh-CN" altLang="en-US" sz="2800" b="1" dirty="0">
                <a:solidFill>
                  <a:srgbClr val="BBE0E3"/>
                </a:solidFill>
                <a:effectLst>
                  <a:glow rad="177800">
                    <a:srgbClr val="000000">
                      <a:alpha val="75000"/>
                    </a:srgbClr>
                  </a:glow>
                </a:effectLst>
                <a:ea typeface="ＭＳ Ｐゴシック" charset="-128"/>
                <a:cs typeface="+mn-cs"/>
              </a:rPr>
              <a:t>经过私底下的沟通如对罪不愿悔改的情况下你可多带</a:t>
            </a:r>
            <a:r>
              <a:rPr lang="zh-CN" altLang="en-US" sz="2800" b="1" dirty="0">
                <a:solidFill>
                  <a:srgbClr val="FFFF00"/>
                </a:solidFill>
                <a:effectLst>
                  <a:glow rad="177800">
                    <a:srgbClr val="000000">
                      <a:alpha val="75000"/>
                    </a:srgbClr>
                  </a:glow>
                </a:effectLst>
                <a:ea typeface="ＭＳ Ｐゴシック" charset="-128"/>
                <a:cs typeface="+mn-cs"/>
              </a:rPr>
              <a:t>一两个人</a:t>
            </a:r>
            <a:r>
              <a:rPr lang="zh-CN" altLang="en-US" sz="2800" b="1" dirty="0">
                <a:solidFill>
                  <a:srgbClr val="BBE0E3"/>
                </a:solidFill>
                <a:effectLst>
                  <a:glow rad="177800">
                    <a:srgbClr val="000000">
                      <a:alpha val="75000"/>
                    </a:srgbClr>
                  </a:glow>
                </a:effectLst>
                <a:ea typeface="ＭＳ Ｐゴシック" charset="-128"/>
                <a:cs typeface="+mn-cs"/>
              </a:rPr>
              <a:t>一同处理以便重建罪人。</a:t>
            </a:r>
            <a:endParaRPr lang="en-US" sz="2800" b="1" dirty="0">
              <a:solidFill>
                <a:srgbClr val="BBE0E3"/>
              </a:solidFill>
              <a:effectLst>
                <a:glow rad="177800">
                  <a:srgbClr val="000000">
                    <a:alpha val="75000"/>
                  </a:srgbClr>
                </a:glow>
              </a:effectLst>
              <a:ea typeface="ＭＳ Ｐゴシック" charset="-128"/>
              <a:cs typeface="+mn-cs"/>
            </a:endParaRPr>
          </a:p>
          <a:p>
            <a:pPr marL="627063" lvl="1" indent="-627063">
              <a:buFont typeface="+mj-lt"/>
              <a:buAutoNum type="alphaUcPeriod"/>
              <a:defRPr/>
            </a:pPr>
            <a:r>
              <a:rPr lang="en-US" sz="2800" b="1" dirty="0">
                <a:solidFill>
                  <a:srgbClr val="BBE0E3"/>
                </a:solidFill>
                <a:effectLst>
                  <a:glow rad="177800">
                    <a:srgbClr val="000000">
                      <a:alpha val="75000"/>
                    </a:srgbClr>
                  </a:glow>
                </a:effectLst>
                <a:ea typeface="ＭＳ Ｐゴシック" charset="-128"/>
                <a:cs typeface="+mn-cs"/>
              </a:rPr>
              <a:t>(17</a:t>
            </a:r>
            <a:r>
              <a:rPr lang="zh-CN" altLang="en-US" sz="2800" b="1" dirty="0">
                <a:solidFill>
                  <a:srgbClr val="BBE0E3"/>
                </a:solidFill>
                <a:effectLst>
                  <a:glow rad="177800">
                    <a:srgbClr val="000000">
                      <a:alpha val="75000"/>
                    </a:srgbClr>
                  </a:glow>
                </a:effectLst>
                <a:ea typeface="ＭＳ Ｐゴシック" charset="-128"/>
                <a:cs typeface="+mn-cs"/>
              </a:rPr>
              <a:t>上</a:t>
            </a:r>
            <a:r>
              <a:rPr lang="en-US" sz="2800" b="1" dirty="0">
                <a:solidFill>
                  <a:srgbClr val="BBE0E3"/>
                </a:solidFill>
                <a:effectLst>
                  <a:glow rad="177800">
                    <a:srgbClr val="000000">
                      <a:alpha val="75000"/>
                    </a:srgbClr>
                  </a:glow>
                </a:effectLst>
                <a:ea typeface="ＭＳ Ｐゴシック" charset="-128"/>
                <a:cs typeface="+mn-cs"/>
              </a:rPr>
              <a:t>)</a:t>
            </a:r>
            <a:r>
              <a:rPr lang="zh-CN" altLang="en-US" sz="2800" b="1" dirty="0">
                <a:solidFill>
                  <a:srgbClr val="BBE0E3"/>
                </a:solidFill>
                <a:effectLst>
                  <a:glow rad="177800">
                    <a:srgbClr val="000000">
                      <a:alpha val="75000"/>
                    </a:srgbClr>
                  </a:glow>
                </a:effectLst>
                <a:ea typeface="ＭＳ Ｐゴシック" charset="-128"/>
                <a:cs typeface="+mn-cs"/>
              </a:rPr>
              <a:t>经过一小组人的沟通与重建如对罪还是不愿悔改的情况下可让</a:t>
            </a:r>
            <a:r>
              <a:rPr lang="zh-CN" altLang="en-US" sz="2800" b="1" dirty="0">
                <a:solidFill>
                  <a:srgbClr val="FFFF00"/>
                </a:solidFill>
                <a:effectLst>
                  <a:glow rad="177800">
                    <a:srgbClr val="000000">
                      <a:alpha val="75000"/>
                    </a:srgbClr>
                  </a:glow>
                </a:effectLst>
                <a:ea typeface="ＭＳ Ｐゴシック" charset="-128"/>
                <a:cs typeface="+mn-cs"/>
              </a:rPr>
              <a:t>全教会</a:t>
            </a:r>
            <a:r>
              <a:rPr lang="zh-CN" altLang="en-US" sz="2800" b="1" dirty="0">
                <a:solidFill>
                  <a:srgbClr val="BBE0E3"/>
                </a:solidFill>
                <a:effectLst>
                  <a:glow rad="177800">
                    <a:srgbClr val="000000">
                      <a:alpha val="75000"/>
                    </a:srgbClr>
                  </a:glow>
                </a:effectLst>
                <a:ea typeface="ＭＳ Ｐゴシック" charset="-128"/>
                <a:cs typeface="+mn-cs"/>
              </a:rPr>
              <a:t>知道以制止继续犯罪。</a:t>
            </a:r>
            <a:endParaRPr lang="en-US" sz="2800" b="1" dirty="0">
              <a:solidFill>
                <a:srgbClr val="BBE0E3"/>
              </a:solidFill>
              <a:effectLst>
                <a:glow rad="177800">
                  <a:srgbClr val="000000">
                    <a:alpha val="75000"/>
                  </a:srgbClr>
                </a:glow>
              </a:effectLst>
              <a:ea typeface="ＭＳ Ｐゴシック" charset="-128"/>
              <a:cs typeface="+mn-cs"/>
            </a:endParaRPr>
          </a:p>
          <a:p>
            <a:pPr marL="627063" lvl="1" indent="-627063">
              <a:buFont typeface="+mj-lt"/>
              <a:buAutoNum type="alphaUcPeriod"/>
              <a:defRPr/>
            </a:pPr>
            <a:r>
              <a:rPr lang="en-US" sz="2800" b="1" dirty="0">
                <a:solidFill>
                  <a:srgbClr val="BBE0E3"/>
                </a:solidFill>
                <a:effectLst>
                  <a:glow rad="177800">
                    <a:srgbClr val="000000">
                      <a:alpha val="75000"/>
                    </a:srgbClr>
                  </a:glow>
                </a:effectLst>
                <a:ea typeface="ＭＳ Ｐゴシック" charset="-128"/>
                <a:cs typeface="+mn-cs"/>
              </a:rPr>
              <a:t>(17</a:t>
            </a:r>
            <a:r>
              <a:rPr lang="zh-CN" altLang="en-US" sz="2800" b="1" dirty="0">
                <a:solidFill>
                  <a:srgbClr val="BBE0E3"/>
                </a:solidFill>
                <a:effectLst>
                  <a:glow rad="177800">
                    <a:srgbClr val="000000">
                      <a:alpha val="75000"/>
                    </a:srgbClr>
                  </a:glow>
                </a:effectLst>
                <a:ea typeface="ＭＳ Ｐゴシック" charset="-128"/>
                <a:cs typeface="+mn-cs"/>
              </a:rPr>
              <a:t>下</a:t>
            </a:r>
            <a:r>
              <a:rPr lang="en-US" sz="2800" b="1" dirty="0">
                <a:solidFill>
                  <a:srgbClr val="BBE0E3"/>
                </a:solidFill>
                <a:effectLst>
                  <a:glow rad="177800">
                    <a:srgbClr val="000000">
                      <a:alpha val="75000"/>
                    </a:srgbClr>
                  </a:glow>
                </a:effectLst>
                <a:ea typeface="ＭＳ Ｐゴシック" charset="-128"/>
                <a:cs typeface="+mn-cs"/>
              </a:rPr>
              <a:t>) </a:t>
            </a:r>
            <a:r>
              <a:rPr lang="zh-CN" altLang="en-US" sz="2800" b="1" dirty="0">
                <a:solidFill>
                  <a:srgbClr val="BBE0E3"/>
                </a:solidFill>
                <a:effectLst>
                  <a:glow rad="177800">
                    <a:srgbClr val="000000">
                      <a:alpha val="75000"/>
                    </a:srgbClr>
                  </a:glow>
                </a:effectLst>
                <a:ea typeface="ＭＳ Ｐゴシック" charset="-128"/>
                <a:cs typeface="+mn-cs"/>
              </a:rPr>
              <a:t>不愿悔改的罪人让教会知道</a:t>
            </a:r>
            <a:r>
              <a:rPr lang="zh-CN" altLang="en-US" sz="2800" b="1" dirty="0">
                <a:solidFill>
                  <a:srgbClr val="FFFFFF"/>
                </a:solidFill>
                <a:effectLst>
                  <a:glow rad="177800">
                    <a:srgbClr val="000000">
                      <a:alpha val="75000"/>
                    </a:srgbClr>
                  </a:glow>
                </a:effectLst>
                <a:ea typeface="ＭＳ Ｐゴシック" charset="-128"/>
                <a:cs typeface="+mn-cs"/>
              </a:rPr>
              <a:t>后的后果既是</a:t>
            </a:r>
            <a:r>
              <a:rPr lang="zh-CN" altLang="en-US" sz="2800" b="1" dirty="0">
                <a:solidFill>
                  <a:srgbClr val="FFFF00"/>
                </a:solidFill>
                <a:effectLst>
                  <a:glow rad="177800">
                    <a:srgbClr val="000000">
                      <a:alpha val="75000"/>
                    </a:srgbClr>
                  </a:glow>
                </a:effectLst>
                <a:ea typeface="ＭＳ Ｐゴシック" charset="-128"/>
                <a:cs typeface="+mn-cs"/>
              </a:rPr>
              <a:t>对待罪人如同非信徒</a:t>
            </a:r>
            <a:r>
              <a:rPr lang="zh-CN" altLang="en-US" sz="2800" b="1" dirty="0">
                <a:solidFill>
                  <a:srgbClr val="BBE0E3"/>
                </a:solidFill>
                <a:effectLst>
                  <a:glow rad="177800">
                    <a:srgbClr val="000000">
                      <a:alpha val="75000"/>
                    </a:srgbClr>
                  </a:glow>
                </a:effectLst>
                <a:ea typeface="ＭＳ Ｐゴシック" charset="-128"/>
                <a:cs typeface="+mn-cs"/>
              </a:rPr>
              <a:t>（这包括取消会籍）。</a:t>
            </a:r>
            <a:endParaRPr lang="en-US" sz="2800" b="1" dirty="0">
              <a:solidFill>
                <a:srgbClr val="BBE0E3"/>
              </a:solidFill>
              <a:effectLst>
                <a:glow rad="177800">
                  <a:srgbClr val="000000">
                    <a:alpha val="75000"/>
                  </a:srgbClr>
                </a:glow>
              </a:effectLst>
              <a:ea typeface="ＭＳ Ｐゴシック" charset="-128"/>
              <a:cs typeface="+mn-cs"/>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fade">
                                      <p:cBhvr>
                                        <p:cTn id="12" dur="2000"/>
                                        <p:tgtEl>
                                          <p:spTgt spid="4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animEffect transition="in" filter="fade">
                                      <p:cBhvr>
                                        <p:cTn id="15" dur="2000"/>
                                        <p:tgtEl>
                                          <p:spTgt spid="4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3" end="3"/>
                                            </p:txEl>
                                          </p:spTgt>
                                        </p:tgtEl>
                                        <p:attrNameLst>
                                          <p:attrName>style.visibility</p:attrName>
                                        </p:attrNameLst>
                                      </p:cBhvr>
                                      <p:to>
                                        <p:strVal val="visible"/>
                                      </p:to>
                                    </p:set>
                                    <p:animEffect transition="in" filter="fade">
                                      <p:cBhvr>
                                        <p:cTn id="18" dur="2000"/>
                                        <p:tgtEl>
                                          <p:spTgt spid="4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858000" cy="1524000"/>
          </a:xfrm>
          <a:solidFill>
            <a:srgbClr val="000000"/>
          </a:solidFill>
        </p:spPr>
        <p:txBody>
          <a:bodyPr/>
          <a:lstStyle/>
          <a:p>
            <a:pPr marL="447675" indent="-447675" algn="l" eaLnBrk="1" hangingPunct="1"/>
            <a:r>
              <a:rPr kumimoji="0" lang="en-US" altLang="zh-CN" sz="2800" dirty="0">
                <a:latin typeface="Helvetica" charset="0"/>
              </a:rPr>
              <a:t>II.	</a:t>
            </a:r>
            <a:r>
              <a:rPr lang="en-US" altLang="zh-CN" sz="2800" dirty="0">
                <a:latin typeface="Helvetica" charset="0"/>
              </a:rPr>
              <a:t>(18-20) </a:t>
            </a:r>
            <a:r>
              <a:rPr lang="zh-CN" altLang="en-US" sz="2800" dirty="0">
                <a:latin typeface="Helvetica" charset="0"/>
              </a:rPr>
              <a:t>教会有权柄恢复信徒或选择逐出犯罪的信徒的</a:t>
            </a:r>
            <a:r>
              <a:rPr lang="zh-CN" altLang="en-US" sz="2800" dirty="0">
                <a:solidFill>
                  <a:srgbClr val="FFFF00"/>
                </a:solidFill>
                <a:latin typeface="Helvetica" charset="0"/>
              </a:rPr>
              <a:t>原因</a:t>
            </a:r>
            <a:r>
              <a:rPr lang="zh-CN" altLang="en-US" sz="2800" dirty="0">
                <a:latin typeface="Helvetica" charset="0"/>
              </a:rPr>
              <a:t>是实行上帝的权柄。</a:t>
            </a:r>
            <a:endParaRPr kumimoji="0" lang="zh-CN" altLang="en-US" sz="2800" dirty="0">
              <a:solidFill>
                <a:srgbClr val="FFFF00"/>
              </a:solidFill>
              <a:latin typeface="Helvetica" charset="0"/>
            </a:endParaRPr>
          </a:p>
        </p:txBody>
      </p:sp>
      <p:pic>
        <p:nvPicPr>
          <p:cNvPr id="167939"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3002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215900" y="2336800"/>
            <a:ext cx="8928100" cy="253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kumimoji="1" lang="en-US" altLang="zh-CN" sz="2800" b="1" dirty="0" smtClean="0">
                <a:solidFill>
                  <a:srgbClr val="FFFFFF"/>
                </a:solidFill>
                <a:latin typeface="Helvetica" charset="0"/>
              </a:rPr>
              <a:t>A. (</a:t>
            </a:r>
            <a:r>
              <a:rPr kumimoji="1" lang="en-US" altLang="zh-CN" sz="2800" b="1" dirty="0">
                <a:solidFill>
                  <a:srgbClr val="FFFFFF"/>
                </a:solidFill>
                <a:latin typeface="Helvetica" charset="0"/>
              </a:rPr>
              <a:t>18-19) </a:t>
            </a:r>
            <a:r>
              <a:rPr kumimoji="1" lang="zh-CN" altLang="en-US" sz="2800" b="1" dirty="0">
                <a:solidFill>
                  <a:srgbClr val="FFFFFF"/>
                </a:solidFill>
                <a:latin typeface="Helvetica" charset="0"/>
              </a:rPr>
              <a:t>教会代</a:t>
            </a:r>
            <a:r>
              <a:rPr kumimoji="1" lang="zh-CN" altLang="en-US" sz="2800" b="1" dirty="0">
                <a:solidFill>
                  <a:srgbClr val="FFFF00"/>
                </a:solidFill>
                <a:latin typeface="Helvetica" charset="0"/>
              </a:rPr>
              <a:t>天父</a:t>
            </a:r>
            <a:r>
              <a:rPr kumimoji="1" lang="zh-CN" altLang="en-US" sz="2800" b="1" dirty="0">
                <a:solidFill>
                  <a:srgbClr val="FFFFFF"/>
                </a:solidFill>
                <a:latin typeface="Helvetica" charset="0"/>
              </a:rPr>
              <a:t>恢复或者试图恢复犯罪的会友</a:t>
            </a:r>
            <a:br>
              <a:rPr kumimoji="1" lang="zh-CN" altLang="en-US" sz="2800" b="1" dirty="0">
                <a:solidFill>
                  <a:srgbClr val="FFFFFF"/>
                </a:solidFill>
                <a:latin typeface="Helvetica" charset="0"/>
              </a:rPr>
            </a:br>
            <a:r>
              <a:rPr lang="en-US" altLang="zh-CN" sz="2800" b="1" dirty="0">
                <a:solidFill>
                  <a:srgbClr val="FFFFFF"/>
                </a:solidFill>
                <a:latin typeface="Helvetica" charset="0"/>
              </a:rPr>
              <a:t>          1. </a:t>
            </a:r>
            <a:r>
              <a:rPr lang="zh-CN" altLang="en-US" sz="2800" b="1" dirty="0">
                <a:solidFill>
                  <a:srgbClr val="FFFFFF"/>
                </a:solidFill>
                <a:latin typeface="Helvetica" charset="0"/>
              </a:rPr>
              <a:t>（</a:t>
            </a:r>
            <a:r>
              <a:rPr lang="en-US" altLang="zh-CN" sz="2800" b="1" dirty="0">
                <a:solidFill>
                  <a:srgbClr val="FFFFFF"/>
                </a:solidFill>
                <a:latin typeface="Helvetica" charset="0"/>
              </a:rPr>
              <a:t>18</a:t>
            </a:r>
            <a:r>
              <a:rPr lang="zh-CN" altLang="en-US" sz="2800" b="1" dirty="0">
                <a:solidFill>
                  <a:srgbClr val="FFFFFF"/>
                </a:solidFill>
                <a:latin typeface="Helvetica" charset="0"/>
              </a:rPr>
              <a:t>）教会判决的依据乃是神早已订立的</a:t>
            </a:r>
            <a:br>
              <a:rPr lang="zh-CN" altLang="en-US" sz="2800" b="1" dirty="0">
                <a:solidFill>
                  <a:srgbClr val="FFFFFF"/>
                </a:solidFill>
                <a:latin typeface="Helvetica" charset="0"/>
              </a:rPr>
            </a:br>
            <a:r>
              <a:rPr lang="zh-CN" altLang="en-US" sz="2800" b="1" dirty="0">
                <a:solidFill>
                  <a:srgbClr val="FFFFFF"/>
                </a:solidFill>
                <a:latin typeface="Helvetica" charset="0"/>
              </a:rPr>
              <a:t>        </a:t>
            </a:r>
            <a:r>
              <a:rPr lang="zh-CN" altLang="en-US" sz="2800" b="1" dirty="0" smtClean="0">
                <a:solidFill>
                  <a:srgbClr val="FFFFFF"/>
                </a:solidFill>
                <a:latin typeface="Helvetica" charset="0"/>
              </a:rPr>
              <a:t> </a:t>
            </a:r>
            <a:r>
              <a:rPr lang="en-US" altLang="zh-CN" sz="2800" b="1" dirty="0">
                <a:solidFill>
                  <a:srgbClr val="FFFFFF"/>
                </a:solidFill>
                <a:latin typeface="Helvetica" charset="0"/>
              </a:rPr>
              <a:t>2. </a:t>
            </a:r>
            <a:r>
              <a:rPr lang="zh-CN" altLang="en-US" sz="2800" b="1" dirty="0">
                <a:solidFill>
                  <a:srgbClr val="FFFFFF"/>
                </a:solidFill>
                <a:latin typeface="Helvetica" charset="0"/>
              </a:rPr>
              <a:t>（</a:t>
            </a:r>
            <a:r>
              <a:rPr lang="en-US" altLang="zh-CN" sz="2800" b="1" dirty="0">
                <a:solidFill>
                  <a:srgbClr val="FFFFFF"/>
                </a:solidFill>
                <a:latin typeface="Helvetica" charset="0"/>
              </a:rPr>
              <a:t>19</a:t>
            </a:r>
            <a:r>
              <a:rPr lang="zh-CN" altLang="en-US" sz="2800" b="1" dirty="0">
                <a:solidFill>
                  <a:srgbClr val="FFFFFF"/>
                </a:solidFill>
                <a:latin typeface="Helvetica" charset="0"/>
              </a:rPr>
              <a:t>）教会领袖的决定乃是执行神的旨意</a:t>
            </a:r>
            <a:br>
              <a:rPr lang="zh-CN" altLang="en-US" sz="2800" b="1" dirty="0">
                <a:solidFill>
                  <a:srgbClr val="FFFFFF"/>
                </a:solidFill>
                <a:latin typeface="Helvetica" charset="0"/>
              </a:rPr>
            </a:br>
            <a:r>
              <a:rPr lang="en-US" altLang="zh-CN" sz="2800" b="1" dirty="0">
                <a:solidFill>
                  <a:srgbClr val="FFFFFF"/>
                </a:solidFill>
                <a:latin typeface="Helvetica" charset="0"/>
              </a:rPr>
              <a:t>B</a:t>
            </a:r>
            <a:r>
              <a:rPr lang="en-US" altLang="zh-CN" sz="2800" b="1" dirty="0" smtClean="0">
                <a:solidFill>
                  <a:srgbClr val="FFFFFF"/>
                </a:solidFill>
                <a:latin typeface="Helvetica" charset="0"/>
              </a:rPr>
              <a:t>. (</a:t>
            </a:r>
            <a:r>
              <a:rPr lang="en-US" altLang="zh-CN" sz="2800" b="1" dirty="0">
                <a:solidFill>
                  <a:srgbClr val="FFFFFF"/>
                </a:solidFill>
                <a:latin typeface="Helvetica" charset="0"/>
              </a:rPr>
              <a:t>20) </a:t>
            </a:r>
            <a:r>
              <a:rPr lang="zh-CN" altLang="en-US" sz="2800" b="1" dirty="0">
                <a:solidFill>
                  <a:srgbClr val="FFFFFF"/>
                </a:solidFill>
                <a:latin typeface="Helvetica" charset="0"/>
              </a:rPr>
              <a:t>教会在耶稣的面前恢复或者试图恢复犯罪的会友</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858000" cy="1524000"/>
          </a:xfrm>
          <a:solidFill>
            <a:srgbClr val="000000"/>
          </a:solidFill>
        </p:spPr>
        <p:txBody>
          <a:bodyPr/>
          <a:lstStyle/>
          <a:p>
            <a:pPr algn="l" eaLnBrk="1" hangingPunct="1"/>
            <a:r>
              <a:rPr kumimoji="0" lang="zh-CN" altLang="en-US" sz="3200" u="sng" dirty="0">
                <a:latin typeface="Helvetica" charset="0"/>
              </a:rPr>
              <a:t>释经思想</a:t>
            </a:r>
            <a:r>
              <a:rPr kumimoji="0" lang="en-US" altLang="zh-CN" sz="3200" dirty="0">
                <a:latin typeface="Helvetica" charset="0"/>
              </a:rPr>
              <a:t>:</a:t>
            </a:r>
            <a:r>
              <a:rPr lang="zh-CN" altLang="en-US" sz="3200" dirty="0">
                <a:latin typeface="Helvetica" charset="0"/>
              </a:rPr>
              <a:t>教会应该恢复或将犯罪信徒逐出教会的</a:t>
            </a:r>
            <a:r>
              <a:rPr lang="zh-CN" altLang="en-US" sz="3200" dirty="0">
                <a:solidFill>
                  <a:srgbClr val="FFFF00"/>
                </a:solidFill>
                <a:latin typeface="Helvetica" charset="0"/>
              </a:rPr>
              <a:t>原因</a:t>
            </a:r>
            <a:r>
              <a:rPr lang="zh-CN" altLang="en-US" sz="3200" dirty="0">
                <a:latin typeface="Helvetica" charset="0"/>
              </a:rPr>
              <a:t>是实行上帝的权柄。</a:t>
            </a:r>
            <a:endParaRPr kumimoji="0" lang="zh-CN" altLang="en-US" sz="3200" dirty="0">
              <a:solidFill>
                <a:srgbClr val="FFFF00"/>
              </a:solidFill>
              <a:latin typeface="Helvetica" charset="0"/>
            </a:endParaRPr>
          </a:p>
        </p:txBody>
      </p:sp>
      <p:pic>
        <p:nvPicPr>
          <p:cNvPr id="169987"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a:extLst/>
        </p:spPr>
        <p:txBody>
          <a:bodyPr anchor="ctr"/>
          <a:lstStyle/>
          <a:p>
            <a:pPr marL="542925" lvl="1" indent="-514350">
              <a:buFontTx/>
              <a:buAutoNum type="romanUcPeriod"/>
              <a:defRPr/>
            </a:pPr>
            <a:r>
              <a:rPr lang="en-US" sz="3200" b="1" dirty="0">
                <a:solidFill>
                  <a:srgbClr val="BBE0E3"/>
                </a:solidFill>
                <a:effectLst>
                  <a:glow rad="101600">
                    <a:srgbClr val="000000">
                      <a:alpha val="75000"/>
                    </a:srgbClr>
                  </a:glow>
                </a:effectLst>
                <a:ea typeface="ＭＳ Ｐゴシック" charset="-128"/>
                <a:cs typeface="+mn-cs"/>
              </a:rPr>
              <a:t>(15-17) </a:t>
            </a:r>
            <a:r>
              <a:rPr lang="zh-CN" altLang="en-US" sz="3200" dirty="0">
                <a:solidFill>
                  <a:srgbClr val="BBE0E3"/>
                </a:solidFill>
                <a:effectLst>
                  <a:glow rad="101600">
                    <a:srgbClr val="000000"/>
                  </a:glow>
                </a:effectLst>
                <a:latin typeface="Helvetica" charset="0"/>
                <a:ea typeface="ＭＳ Ｐゴシック" charset="0"/>
                <a:cs typeface="+mn-cs"/>
              </a:rPr>
              <a:t>教会应正确的与犯罪的信徒徒重建关系的</a:t>
            </a:r>
            <a:r>
              <a:rPr lang="zh-CN" altLang="en-US" sz="3200" dirty="0">
                <a:solidFill>
                  <a:srgbClr val="FFFF00"/>
                </a:solidFill>
                <a:effectLst>
                  <a:glow rad="101600">
                    <a:srgbClr val="000000"/>
                  </a:glow>
                </a:effectLst>
                <a:latin typeface="Helvetica" charset="0"/>
                <a:ea typeface="ＭＳ Ｐゴシック" charset="0"/>
                <a:cs typeface="+mn-cs"/>
              </a:rPr>
              <a:t>方法</a:t>
            </a:r>
            <a:r>
              <a:rPr lang="zh-CN" altLang="en-US" sz="3200" dirty="0">
                <a:solidFill>
                  <a:srgbClr val="BBE0E3"/>
                </a:solidFill>
                <a:effectLst>
                  <a:glow rad="101600">
                    <a:srgbClr val="000000"/>
                  </a:glow>
                </a:effectLst>
                <a:latin typeface="Helvetica" charset="0"/>
                <a:ea typeface="ＭＳ Ｐゴシック" charset="0"/>
                <a:cs typeface="+mn-cs"/>
              </a:rPr>
              <a:t>是尽量不公开。</a:t>
            </a:r>
            <a:endParaRPr lang="en-US" sz="3200" b="1" dirty="0">
              <a:solidFill>
                <a:srgbClr val="BBE0E3"/>
              </a:solidFill>
              <a:effectLst>
                <a:glow rad="101600">
                  <a:srgbClr val="000000"/>
                </a:glow>
              </a:effectLst>
              <a:ea typeface="ＭＳ Ｐゴシック" charset="-128"/>
              <a:cs typeface="+mn-cs"/>
            </a:endParaRPr>
          </a:p>
          <a:p>
            <a:pPr marL="542925" lvl="1" indent="-514350">
              <a:buFontTx/>
              <a:buAutoNum type="romanUcPeriod"/>
              <a:defRPr/>
            </a:pPr>
            <a:endParaRPr lang="en-US" sz="3200" b="1" dirty="0">
              <a:solidFill>
                <a:srgbClr val="BBE0E3"/>
              </a:solidFill>
              <a:effectLst>
                <a:glow rad="101600">
                  <a:srgbClr val="000000">
                    <a:alpha val="75000"/>
                  </a:srgbClr>
                </a:glow>
              </a:effectLst>
              <a:ea typeface="ＭＳ Ｐゴシック" charset="-128"/>
              <a:cs typeface="+mn-cs"/>
            </a:endParaRPr>
          </a:p>
          <a:p>
            <a:pPr marL="542925" lvl="1" indent="-514350">
              <a:buFontTx/>
              <a:buAutoNum type="romanUcPeriod"/>
              <a:defRPr/>
            </a:pPr>
            <a:r>
              <a:rPr lang="en-US" sz="3200" b="1" dirty="0">
                <a:solidFill>
                  <a:srgbClr val="BBE0E3"/>
                </a:solidFill>
                <a:effectLst>
                  <a:glow rad="101600">
                    <a:srgbClr val="000000">
                      <a:alpha val="75000"/>
                    </a:srgbClr>
                  </a:glow>
                </a:effectLst>
                <a:ea typeface="ＭＳ Ｐゴシック" charset="-128"/>
                <a:cs typeface="+mn-cs"/>
              </a:rPr>
              <a:t>(18-20)</a:t>
            </a:r>
            <a:r>
              <a:rPr lang="zh-CN" altLang="en-US" sz="3200" dirty="0">
                <a:solidFill>
                  <a:srgbClr val="BBE0E3"/>
                </a:solidFill>
                <a:effectLst>
                  <a:glow rad="101600">
                    <a:srgbClr val="000000"/>
                  </a:glow>
                </a:effectLst>
                <a:latin typeface="Helvetica" charset="0"/>
                <a:ea typeface="ＭＳ Ｐゴシック" charset="0"/>
                <a:cs typeface="+mn-cs"/>
              </a:rPr>
              <a:t>教会有权柄重建信徒或选择逐出犯罪的信徒的</a:t>
            </a:r>
            <a:r>
              <a:rPr lang="zh-CN" altLang="en-US" sz="3200" dirty="0">
                <a:solidFill>
                  <a:srgbClr val="FFFF00"/>
                </a:solidFill>
                <a:effectLst>
                  <a:glow rad="101600">
                    <a:srgbClr val="000000"/>
                  </a:glow>
                </a:effectLst>
                <a:latin typeface="Helvetica" charset="0"/>
                <a:ea typeface="ＭＳ Ｐゴシック" charset="0"/>
                <a:cs typeface="+mn-cs"/>
              </a:rPr>
              <a:t>原因</a:t>
            </a:r>
            <a:r>
              <a:rPr lang="zh-CN" altLang="en-US" sz="3200" dirty="0">
                <a:solidFill>
                  <a:srgbClr val="BBE0E3"/>
                </a:solidFill>
                <a:effectLst>
                  <a:glow rad="101600">
                    <a:srgbClr val="000000"/>
                  </a:glow>
                </a:effectLst>
                <a:latin typeface="Helvetica" charset="0"/>
                <a:ea typeface="ＭＳ Ｐゴシック" charset="0"/>
                <a:cs typeface="+mn-cs"/>
              </a:rPr>
              <a:t>是实行上帝的权柄。</a:t>
            </a:r>
            <a:endParaRPr lang="en-US" sz="3200" b="1" dirty="0">
              <a:solidFill>
                <a:srgbClr val="BBE0E3"/>
              </a:solidFill>
              <a:effectLst>
                <a:glow rad="101600">
                  <a:srgbClr val="000000"/>
                </a:glow>
              </a:effectLst>
              <a:ea typeface="ＭＳ Ｐゴシック" charset="-128"/>
              <a:cs typeface="+mn-cs"/>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p:txBody>
          <a:bodyPr/>
          <a:lstStyle/>
          <a:p>
            <a:pPr eaLnBrk="1" hangingPunct="1"/>
            <a:r>
              <a:rPr lang="en-US">
                <a:latin typeface="Arial" charset="0"/>
                <a:ea typeface="MS PGothic" charset="0"/>
              </a:rPr>
              <a:t>Black</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eaLnBrk="1" hangingPunct="1"/>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7" name="Text Box 5"/>
          <p:cNvSpPr txBox="1">
            <a:spLocks noChangeArrowheads="1"/>
          </p:cNvSpPr>
          <p:nvPr/>
        </p:nvSpPr>
        <p:spPr bwMode="auto">
          <a:xfrm>
            <a:off x="596900" y="2133600"/>
            <a:ext cx="7912100" cy="3292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10500" b="1">
                <a:solidFill>
                  <a:srgbClr val="FFFFFF"/>
                </a:solidFill>
                <a:ea typeface="SimSun" charset="0"/>
                <a:cs typeface="SimSun" charset="0"/>
              </a:rPr>
              <a:t>圣经学习</a:t>
            </a:r>
            <a:br>
              <a:rPr lang="zh-CN" altLang="en-US" sz="10500" b="1">
                <a:solidFill>
                  <a:srgbClr val="FFFFFF"/>
                </a:solidFill>
                <a:ea typeface="SimSun" charset="0"/>
                <a:cs typeface="SimSun" charset="0"/>
              </a:rPr>
            </a:br>
            <a:r>
              <a:rPr lang="zh-CN" altLang="en-US" sz="10500" b="1">
                <a:solidFill>
                  <a:srgbClr val="FFFFFF"/>
                </a:solidFill>
                <a:ea typeface="SimSun" charset="0"/>
                <a:cs typeface="SimSun" charset="0"/>
              </a:rPr>
              <a:t>下载</a:t>
            </a:r>
          </a:p>
        </p:txBody>
      </p:sp>
      <p:sp>
        <p:nvSpPr>
          <p:cNvPr id="202753" name="Rectangle 1026"/>
          <p:cNvSpPr>
            <a:spLocks noGrp="1" noChangeArrowheads="1"/>
          </p:cNvSpPr>
          <p:nvPr>
            <p:ph type="ctrTitle"/>
          </p:nvPr>
        </p:nvSpPr>
        <p:spPr>
          <a:xfrm>
            <a:off x="0" y="6890816"/>
            <a:ext cx="9144000" cy="685800"/>
          </a:xfrm>
        </p:spPr>
        <p:txBody>
          <a:bodyPr/>
          <a:lstStyle/>
          <a:p>
            <a:pPr eaLnBrk="1" hangingPunct="1"/>
            <a:r>
              <a:rPr lang="zh-CN" altLang="en-US" sz="3200" b="1" dirty="0">
                <a:solidFill>
                  <a:srgbClr val="FFFFFF"/>
                </a:solidFill>
                <a:latin typeface="Arial" charset="0"/>
                <a:ea typeface="SimSun" charset="0"/>
                <a:cs typeface="SimSun" charset="0"/>
              </a:rPr>
              <a:t>圣经学习链接地址</a:t>
            </a:r>
            <a:r>
              <a:rPr lang="zh-CN" altLang="en-US" sz="3200" b="1" dirty="0">
                <a:solidFill>
                  <a:srgbClr val="FFFFFF"/>
                </a:solidFill>
                <a:latin typeface="Arial" charset="0"/>
              </a:rPr>
              <a:t> </a:t>
            </a:r>
            <a:r>
              <a:rPr lang="en-US" sz="3200" b="1" dirty="0">
                <a:solidFill>
                  <a:srgbClr val="FFFFFF"/>
                </a:solidFill>
                <a:latin typeface="Arial" charset="0"/>
              </a:rPr>
              <a:t>biblestudydownloads.com</a:t>
            </a:r>
            <a:endParaRPr lang="en-US" sz="1100" b="1" dirty="0">
              <a:solidFill>
                <a:srgbClr val="FFFFFF"/>
              </a:solidFill>
              <a:latin typeface="Arial" charset="0"/>
            </a:endParaRPr>
          </a:p>
        </p:txBody>
      </p:sp>
      <p:sp>
        <p:nvSpPr>
          <p:cNvPr id="6" name="Rectangle 1026"/>
          <p:cNvSpPr txBox="1">
            <a:spLocks noChangeArrowheads="1"/>
          </p:cNvSpPr>
          <p:nvPr/>
        </p:nvSpPr>
        <p:spPr bwMode="auto">
          <a:xfrm>
            <a:off x="18728" y="6124056"/>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457200" eaLnBrk="1" hangingPunct="1"/>
            <a:r>
              <a:rPr lang="zh-CN" altLang="en-US" sz="2800" b="1" dirty="0" smtClean="0">
                <a:solidFill>
                  <a:srgbClr val="FFFFFF"/>
                </a:solidFill>
                <a:latin typeface="Arial" charset="0"/>
                <a:ea typeface="SimSun" charset="0"/>
                <a:cs typeface="SimSun" charset="0"/>
              </a:rPr>
              <a:t>圣经研读材料链接地址</a:t>
            </a:r>
            <a:r>
              <a:rPr lang="zh-CN" altLang="en-US" sz="2800" b="1" dirty="0" smtClean="0">
                <a:solidFill>
                  <a:srgbClr val="FFFFFF"/>
                </a:solidFill>
                <a:latin typeface="Arial" charset="0"/>
              </a:rPr>
              <a:t> </a:t>
            </a:r>
            <a:r>
              <a:rPr lang="en-US" sz="3200" b="1" dirty="0" smtClean="0">
                <a:solidFill>
                  <a:srgbClr val="FFFFFF"/>
                </a:solidFill>
                <a:latin typeface="Arial" charset="0"/>
              </a:rPr>
              <a:t>biblestudydownloads.com</a:t>
            </a:r>
            <a:endParaRPr lang="en-US" sz="1100" b="1" dirty="0">
              <a:solidFill>
                <a:srgbClr val="FFFFFF"/>
              </a:solidFill>
              <a:latin typeface="Arial" charset="0"/>
            </a:endParaRPr>
          </a:p>
        </p:txBody>
      </p:sp>
    </p:spTree>
    <p:extLst>
      <p:ext uri="{BB962C8B-B14F-4D97-AF65-F5344CB8AC3E}">
        <p14:creationId xmlns:p14="http://schemas.microsoft.com/office/powerpoint/2010/main" val="30271954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altLang="zh-CN">
                <a:latin typeface="Helvetica" charset="0"/>
                <a:ea typeface="Osaka" charset="0"/>
                <a:cs typeface="Osaka" charset="0"/>
              </a:rPr>
              <a:t>Could you be more vague?</a:t>
            </a:r>
          </a:p>
        </p:txBody>
      </p:sp>
      <p:pic>
        <p:nvPicPr>
          <p:cNvPr id="107523" name="Picture 3" descr="BeMoreVague"/>
          <p:cNvPicPr>
            <a:picLocks noChangeAspect="1" noChangeArrowheads="1"/>
          </p:cNvPicPr>
          <p:nvPr/>
        </p:nvPicPr>
        <p:blipFill>
          <a:blip r:embed="rId3">
            <a:extLst>
              <a:ext uri="{28A0092B-C50C-407E-A947-70E740481C1C}">
                <a14:useLocalDpi xmlns:a14="http://schemas.microsoft.com/office/drawing/2010/main" val="0"/>
              </a:ext>
            </a:extLst>
          </a:blip>
          <a:srcRect l="24228" t="44395" r="20599" b="26418"/>
          <a:stretch>
            <a:fillRect/>
          </a:stretch>
        </p:blipFill>
        <p:spPr bwMode="auto">
          <a:xfrm>
            <a:off x="0"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00" name="Rectangle 4"/>
          <p:cNvSpPr>
            <a:spLocks noChangeArrowheads="1"/>
          </p:cNvSpPr>
          <p:nvPr/>
        </p:nvSpPr>
        <p:spPr bwMode="auto">
          <a:xfrm rot="-780458">
            <a:off x="1196975" y="4556125"/>
            <a:ext cx="7086600" cy="1524000"/>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kumimoji="1" lang="zh-CN" altLang="en-US" sz="8000" b="1">
                <a:solidFill>
                  <a:srgbClr val="FFFFFF"/>
                </a:solidFill>
                <a:ea typeface="Osaka" charset="0"/>
                <a:cs typeface="Osaka" charset="0"/>
              </a:rPr>
              <a:t>明确些</a:t>
            </a:r>
            <a:r>
              <a:rPr kumimoji="1" lang="en-US" altLang="ja-JP" sz="8000" b="1">
                <a:solidFill>
                  <a:srgbClr val="FFFFFF"/>
                </a:solidFill>
                <a:ea typeface="Osaka" charset="0"/>
                <a:cs typeface="Osaka" charset="0"/>
              </a:rPr>
              <a:t>!</a:t>
            </a:r>
            <a:endParaRPr kumimoji="1" lang="en-US" altLang="zh-CN" sz="6000">
              <a:solidFill>
                <a:srgbClr val="FFFFFF"/>
              </a:solidFill>
              <a:ea typeface="Osaka" charset="0"/>
              <a:cs typeface="Osaka" charset="0"/>
            </a:endParaRPr>
          </a:p>
        </p:txBody>
      </p:sp>
      <p:sp>
        <p:nvSpPr>
          <p:cNvPr id="107525" name="Rounded Rectangular Callout 4"/>
          <p:cNvSpPr>
            <a:spLocks noChangeArrowheads="1"/>
          </p:cNvSpPr>
          <p:nvPr/>
        </p:nvSpPr>
        <p:spPr bwMode="auto">
          <a:xfrm rot="10800000" flipV="1">
            <a:off x="0" y="-34925"/>
            <a:ext cx="5724525" cy="2095500"/>
          </a:xfrm>
          <a:prstGeom prst="wedgeRoundRectCallout">
            <a:avLst>
              <a:gd name="adj1" fmla="val -20310"/>
              <a:gd name="adj2" fmla="val 83329"/>
              <a:gd name="adj3" fmla="val 16667"/>
            </a:avLst>
          </a:prstGeom>
          <a:solidFill>
            <a:srgbClr val="860000"/>
          </a:solidFill>
          <a:ln w="9525">
            <a:solidFill>
              <a:schemeClr val="tx1"/>
            </a:solidFill>
            <a:round/>
            <a:headEnd/>
            <a:tailEnd/>
          </a:ln>
        </p:spPr>
        <p:txBody>
          <a:bodyPr/>
          <a:lstStyle/>
          <a:p>
            <a:pPr algn="ctr"/>
            <a:r>
              <a:rPr lang="zh-CN" altLang="en-US" sz="4800">
                <a:solidFill>
                  <a:srgbClr val="FFFFFF"/>
                </a:solidFill>
                <a:ea typeface="Osaka" charset="0"/>
                <a:cs typeface="Osaka" charset="0"/>
              </a:rPr>
              <a:t>能够更清楚点吗</a:t>
            </a:r>
            <a:r>
              <a:rPr lang="en-US" altLang="ja-JP" sz="4800">
                <a:solidFill>
                  <a:srgbClr val="FFFFFF"/>
                </a:solidFill>
                <a:ea typeface="Osaka" charset="0"/>
                <a:cs typeface="Osaka" charset="0"/>
              </a:rPr>
              <a:t>?</a:t>
            </a:r>
            <a:endParaRPr lang="en-US" altLang="zh-CN">
              <a:solidFill>
                <a:srgbClr val="FFFFFF"/>
              </a:solidFill>
              <a:ea typeface="Osaka" charset="0"/>
              <a:cs typeface="Osak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 calcmode="lin" valueType="num">
                                      <p:cBhvr>
                                        <p:cTn id="7" dur="500" fill="hold"/>
                                        <p:tgtEl>
                                          <p:spTgt spid="490500"/>
                                        </p:tgtEl>
                                        <p:attrNameLst>
                                          <p:attrName>ppt_w</p:attrName>
                                        </p:attrNameLst>
                                      </p:cBhvr>
                                      <p:tavLst>
                                        <p:tav tm="0">
                                          <p:val>
                                            <p:fltVal val="0"/>
                                          </p:val>
                                        </p:tav>
                                        <p:tav tm="100000">
                                          <p:val>
                                            <p:strVal val="#ppt_w"/>
                                          </p:val>
                                        </p:tav>
                                      </p:tavLst>
                                    </p:anim>
                                    <p:anim calcmode="lin" valueType="num">
                                      <p:cBhvr>
                                        <p:cTn id="8" dur="500" fill="hold"/>
                                        <p:tgtEl>
                                          <p:spTgt spid="490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idx="4294967295"/>
          </p:nvPr>
        </p:nvSpPr>
        <p:spPr>
          <a:xfrm>
            <a:off x="755650" y="609600"/>
            <a:ext cx="7632700" cy="762000"/>
          </a:xfrm>
          <a:gradFill rotWithShape="0">
            <a:gsLst>
              <a:gs pos="0">
                <a:srgbClr val="800080"/>
              </a:gs>
              <a:gs pos="50000">
                <a:srgbClr val="800080">
                  <a:gamma/>
                  <a:shade val="29804"/>
                  <a:invGamma/>
                </a:srgbClr>
              </a:gs>
              <a:gs pos="100000">
                <a:srgbClr val="800080"/>
              </a:gs>
            </a:gsLst>
            <a:lin ang="5400000" scaled="1"/>
          </a:gradFill>
        </p:spPr>
        <p:txBody>
          <a:bodyPr/>
          <a:lstStyle/>
          <a:p>
            <a:pPr eaLnBrk="1" hangingPunct="1"/>
            <a:r>
              <a:rPr lang="zh-CN" altLang="en-US" sz="2800">
                <a:effectLst>
                  <a:outerShdw blurRad="38100" dist="38100" dir="2700000" algn="tl">
                    <a:srgbClr val="000000"/>
                  </a:outerShdw>
                </a:effectLst>
                <a:latin typeface="SimHei" charset="0"/>
                <a:cs typeface="SimHei" charset="0"/>
              </a:rPr>
              <a:t>准备释经讲道的过程</a:t>
            </a:r>
          </a:p>
        </p:txBody>
      </p:sp>
      <p:sp>
        <p:nvSpPr>
          <p:cNvPr id="109571"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r>
              <a:rPr lang="zh-CN" altLang="en-US" sz="1800" b="1">
                <a:solidFill>
                  <a:srgbClr val="FFFF00"/>
                </a:solidFill>
                <a:effectLst>
                  <a:outerShdw blurRad="38100" dist="38100" dir="2700000" algn="tl">
                    <a:srgbClr val="000000"/>
                  </a:outerShdw>
                </a:effectLst>
                <a:latin typeface="SimHei" charset="0"/>
                <a:cs typeface="SimHei" charset="0"/>
              </a:rPr>
              <a:t>取自</a:t>
            </a:r>
            <a:r>
              <a:rPr lang="en-US" altLang="zh-CN" sz="1800" b="1">
                <a:solidFill>
                  <a:srgbClr val="FFFF00"/>
                </a:solidFill>
                <a:effectLst>
                  <a:outerShdw blurRad="38100" dist="38100" dir="2700000" algn="tl">
                    <a:srgbClr val="000000"/>
                  </a:outerShdw>
                </a:effectLst>
                <a:latin typeface="SimHei" charset="0"/>
                <a:ea typeface="SimHei" charset="0"/>
                <a:cs typeface="Arial" charset="0"/>
              </a:rPr>
              <a:t> </a:t>
            </a:r>
            <a:r>
              <a:rPr lang="en-US" altLang="ja-JP" sz="1800" b="1">
                <a:solidFill>
                  <a:srgbClr val="FFFF00"/>
                </a:solidFill>
                <a:effectLst>
                  <a:outerShdw blurRad="38100" dist="38100" dir="2700000" algn="tl">
                    <a:srgbClr val="000000"/>
                  </a:outerShdw>
                </a:effectLst>
                <a:ea typeface="SimHei" charset="0"/>
                <a:cs typeface="Arial" charset="0"/>
              </a:rPr>
              <a:t>Ramesh Richard</a:t>
            </a:r>
            <a:r>
              <a:rPr lang="fr-FR" altLang="ja-JP" sz="1800" b="1">
                <a:solidFill>
                  <a:srgbClr val="FFFF00"/>
                </a:solidFill>
                <a:effectLst>
                  <a:outerShdw blurRad="38100" dist="38100" dir="2700000" algn="tl">
                    <a:srgbClr val="000000"/>
                  </a:outerShdw>
                </a:effectLst>
                <a:latin typeface="SimHei" charset="0"/>
                <a:ea typeface="SimHei" charset="0"/>
                <a:cs typeface="Arial" charset="0"/>
              </a:rPr>
              <a:t> </a:t>
            </a:r>
            <a:r>
              <a:rPr lang="zh-CN" altLang="en-US" sz="1800" b="1">
                <a:solidFill>
                  <a:srgbClr val="FFFF00"/>
                </a:solidFill>
                <a:effectLst>
                  <a:outerShdw blurRad="38100" dist="38100" dir="2700000" algn="tl">
                    <a:srgbClr val="000000"/>
                  </a:outerShdw>
                </a:effectLst>
                <a:latin typeface="SimHei" charset="0"/>
                <a:cs typeface="SimHei" charset="0"/>
              </a:rPr>
              <a:t>的</a:t>
            </a:r>
            <a:r>
              <a:rPr lang="en-US" altLang="ja-JP" sz="1800" b="1">
                <a:solidFill>
                  <a:srgbClr val="FFFF00"/>
                </a:solidFill>
                <a:effectLst>
                  <a:outerShdw blurRad="38100" dist="38100" dir="2700000" algn="tl">
                    <a:srgbClr val="000000"/>
                  </a:outerShdw>
                </a:effectLst>
                <a:latin typeface="SimHei" charset="0"/>
                <a:cs typeface="SimHei" charset="0"/>
              </a:rPr>
              <a:t> </a:t>
            </a:r>
            <a:r>
              <a:rPr lang="en-US" altLang="ja-JP" sz="1800" b="1">
                <a:solidFill>
                  <a:srgbClr val="FFFF00"/>
                </a:solidFill>
                <a:effectLst>
                  <a:outerShdw blurRad="38100" dist="38100" dir="2700000" algn="tl">
                    <a:srgbClr val="000000"/>
                  </a:outerShdw>
                </a:effectLst>
                <a:cs typeface="SimHei" charset="0"/>
              </a:rPr>
              <a:t>“</a:t>
            </a:r>
            <a:r>
              <a:rPr lang="ja-JP" altLang="en-US" sz="1800" b="1" i="1">
                <a:solidFill>
                  <a:srgbClr val="FFFF00"/>
                </a:solidFill>
                <a:effectLst>
                  <a:outerShdw blurRad="38100" dist="38100" dir="2700000" algn="tl">
                    <a:srgbClr val="000000"/>
                  </a:outerShdw>
                </a:effectLst>
                <a:cs typeface="SimHei" charset="0"/>
              </a:rPr>
              <a:t>释经讲道七阶”</a:t>
            </a:r>
            <a:endParaRPr lang="zh-CN" altLang="en-US" sz="1800" b="1" i="1">
              <a:solidFill>
                <a:srgbClr val="FFFF00"/>
              </a:solidFill>
              <a:effectLst>
                <a:outerShdw blurRad="38100" dist="38100" dir="2700000" algn="tl">
                  <a:srgbClr val="000000"/>
                </a:outerShdw>
              </a:effectLst>
              <a:cs typeface="SimHei" charset="0"/>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cs typeface="SimHei" charset="0"/>
              </a:rPr>
              <a:t>研读</a:t>
            </a:r>
          </a:p>
        </p:txBody>
      </p:sp>
      <p:sp>
        <p:nvSpPr>
          <p:cNvPr id="109574"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109575"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109576"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cs typeface="SimHei" charset="0"/>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cs typeface="SimHei" charset="0"/>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cs typeface="SimHei" charset="0"/>
              </a:rPr>
              <a:t>结构</a:t>
            </a:r>
          </a:p>
        </p:txBody>
      </p:sp>
      <p:sp>
        <p:nvSpPr>
          <p:cNvPr id="109580"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cs typeface="SimHei" charset="0"/>
              </a:rPr>
              <a:t>经文</a:t>
            </a:r>
            <a:r>
              <a:rPr lang="en-US" b="1">
                <a:solidFill>
                  <a:srgbClr val="FFFF00"/>
                </a:solidFill>
                <a:effectLst>
                  <a:outerShdw blurRad="38100" dist="38100" dir="2700000" algn="tl">
                    <a:srgbClr val="000000"/>
                  </a:outerShdw>
                </a:effectLst>
                <a:latin typeface="SimHei" charset="0"/>
                <a:cs typeface="SimHei" charset="0"/>
              </a:rPr>
              <a:t>主旨</a:t>
            </a:r>
            <a:endParaRPr lang="zh-CN" altLang="en-US" b="1">
              <a:solidFill>
                <a:srgbClr val="FFFF00"/>
              </a:solidFill>
              <a:effectLst>
                <a:outerShdw blurRad="38100" dist="38100" dir="2700000" algn="tl">
                  <a:srgbClr val="000000"/>
                </a:outerShdw>
              </a:effectLst>
              <a:latin typeface="SimHei" charset="0"/>
              <a:cs typeface="SimHei" charset="0"/>
            </a:endParaRPr>
          </a:p>
        </p:txBody>
      </p:sp>
      <p:sp>
        <p:nvSpPr>
          <p:cNvPr id="109582"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109583"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cs typeface="SimHei" charset="0"/>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cs typeface="SimHei" charset="0"/>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SimHei" charset="0"/>
                <a:cs typeface="SimHei" charset="0"/>
              </a:rPr>
              <a:t>脑</a:t>
            </a:r>
            <a:endParaRPr lang="zh-CN" altLang="en-US" b="1" i="1">
              <a:solidFill>
                <a:srgbClr val="FDE3BA"/>
              </a:solidFill>
              <a:effectLst>
                <a:outerShdw blurRad="38100" dist="38100" dir="2700000" algn="tl">
                  <a:srgbClr val="000000"/>
                </a:outerShdw>
              </a:effectLst>
              <a:latin typeface="SimHei" charset="0"/>
              <a:cs typeface="SimHei" charset="0"/>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SimHei" charset="0"/>
                <a:cs typeface="SimHei" charset="0"/>
              </a:rPr>
              <a:t>心</a:t>
            </a:r>
            <a:endParaRPr lang="zh-CN" altLang="en-US" b="1" i="1">
              <a:solidFill>
                <a:srgbClr val="FDE3BA"/>
              </a:solidFill>
              <a:effectLst>
                <a:outerShdw blurRad="38100" dist="38100" dir="2700000" algn="tl">
                  <a:srgbClr val="000000"/>
                </a:outerShdw>
              </a:effectLst>
              <a:latin typeface="SimHei" charset="0"/>
              <a:cs typeface="SimHei" charset="0"/>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SimHei" charset="0"/>
                <a:cs typeface="SimHei" charset="0"/>
              </a:rPr>
              <a:t>骨干</a:t>
            </a:r>
            <a:endParaRPr lang="zh-CN" altLang="en-US" b="1" i="1">
              <a:solidFill>
                <a:srgbClr val="FDE3BA"/>
              </a:solidFill>
              <a:effectLst>
                <a:outerShdw blurRad="38100" dist="38100" dir="2700000" algn="tl">
                  <a:srgbClr val="000000"/>
                </a:outerShdw>
              </a:effectLst>
              <a:latin typeface="SimHei" charset="0"/>
              <a:cs typeface="SimHei" charset="0"/>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r>
              <a:rPr lang="zh-CN" altLang="en-US" b="1" i="1">
                <a:solidFill>
                  <a:srgbClr val="FDE3BA"/>
                </a:solidFill>
                <a:effectLst>
                  <a:outerShdw blurRad="38100" dist="38100" dir="2700000" algn="tl">
                    <a:srgbClr val="000000"/>
                  </a:outerShdw>
                </a:effectLst>
                <a:latin typeface="SimHei" charset="0"/>
                <a:cs typeface="SimHei" charset="0"/>
              </a:rPr>
              <a:t>肉</a:t>
            </a:r>
          </a:p>
        </p:txBody>
      </p:sp>
      <p:sp>
        <p:nvSpPr>
          <p:cNvPr id="109590"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109591"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109592"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109593"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109594"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109595"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latin typeface="Times New Roman" charset="0"/>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r>
              <a:rPr lang="zh-CN" altLang="en-US" b="1">
                <a:solidFill>
                  <a:srgbClr val="D49FFF"/>
                </a:solidFill>
                <a:effectLst>
                  <a:outerShdw blurRad="38100" dist="38100" dir="2700000" algn="tl">
                    <a:srgbClr val="000000"/>
                  </a:outerShdw>
                </a:effectLst>
                <a:latin typeface="SimHei" charset="0"/>
                <a:cs typeface="SimHei" charset="0"/>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r>
              <a:rPr lang="zh-CN" altLang="en-US" b="1">
                <a:solidFill>
                  <a:srgbClr val="D49FFF"/>
                </a:solidFill>
                <a:effectLst>
                  <a:outerShdw blurRad="38100" dist="38100" dir="2700000" algn="tl">
                    <a:srgbClr val="000000"/>
                  </a:outerShdw>
                </a:effectLst>
                <a:latin typeface="SimHei" charset="0"/>
                <a:cs typeface="SimHei" charset="0"/>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1 </a:t>
            </a:r>
            <a:r>
              <a:rPr lang="zh-CN" altLang="en-US" sz="1400" b="1">
                <a:solidFill>
                  <a:srgbClr val="FFFFFF"/>
                </a:solidFill>
                <a:effectLst>
                  <a:outerShdw blurRad="38100" dist="38100" dir="2700000" algn="tl">
                    <a:srgbClr val="000000"/>
                  </a:outerShdw>
                </a:effectLst>
                <a:latin typeface="SimHei" charset="0"/>
                <a:cs typeface="SimHei" charset="0"/>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2 </a:t>
            </a:r>
            <a:r>
              <a:rPr lang="zh-CN" altLang="en-US" sz="1400" b="1">
                <a:solidFill>
                  <a:srgbClr val="FFFFFF"/>
                </a:solidFill>
                <a:effectLst>
                  <a:outerShdw blurRad="38100" dist="38100" dir="2700000" algn="tl">
                    <a:srgbClr val="000000"/>
                  </a:outerShdw>
                </a:effectLst>
                <a:latin typeface="SimHei" charset="0"/>
                <a:cs typeface="SimHei" charset="0"/>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3.1 </a:t>
            </a:r>
            <a:r>
              <a:rPr lang="zh-CN" altLang="en-US" sz="1400" b="1">
                <a:solidFill>
                  <a:srgbClr val="FFFFFF"/>
                </a:solidFill>
                <a:effectLst>
                  <a:outerShdw blurRad="38100" dist="38100" dir="2700000" algn="tl">
                    <a:srgbClr val="000000"/>
                  </a:outerShdw>
                </a:effectLst>
                <a:latin typeface="SimHei" charset="0"/>
                <a:cs typeface="SimHei" charset="0"/>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3.2 </a:t>
            </a:r>
            <a:r>
              <a:rPr lang="zh-CN" altLang="en-US" sz="1400" b="1">
                <a:solidFill>
                  <a:srgbClr val="FFFFFF"/>
                </a:solidFill>
                <a:effectLst>
                  <a:outerShdw blurRad="38100" dist="38100" dir="2700000" algn="tl">
                    <a:srgbClr val="000000"/>
                  </a:outerShdw>
                </a:effectLst>
                <a:latin typeface="SimHei" charset="0"/>
                <a:cs typeface="SimHei" charset="0"/>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4 </a:t>
            </a:r>
            <a:r>
              <a:rPr lang="zh-CN" altLang="en-US" sz="1400" b="1">
                <a:solidFill>
                  <a:srgbClr val="FFFFFF"/>
                </a:solidFill>
                <a:effectLst>
                  <a:outerShdw blurRad="38100" dist="38100" dir="2700000" algn="tl">
                    <a:srgbClr val="000000"/>
                  </a:outerShdw>
                </a:effectLst>
                <a:latin typeface="SimHei" charset="0"/>
                <a:cs typeface="SimHei" charset="0"/>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5 </a:t>
            </a:r>
            <a:r>
              <a:rPr lang="zh-CN" altLang="en-US" sz="1400" b="1">
                <a:solidFill>
                  <a:srgbClr val="FFFFFF"/>
                </a:solidFill>
                <a:effectLst>
                  <a:outerShdw blurRad="38100" dist="38100" dir="2700000" algn="tl">
                    <a:srgbClr val="000000"/>
                  </a:outerShdw>
                </a:effectLst>
                <a:latin typeface="SimHei" charset="0"/>
                <a:cs typeface="SimHei" charset="0"/>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6 </a:t>
            </a:r>
            <a:r>
              <a:rPr lang="zh-CN" altLang="en-US" sz="1400" b="1">
                <a:solidFill>
                  <a:srgbClr val="FFFFFF"/>
                </a:solidFill>
                <a:effectLst>
                  <a:outerShdw blurRad="38100" dist="38100" dir="2700000" algn="tl">
                    <a:srgbClr val="000000"/>
                  </a:outerShdw>
                </a:effectLst>
                <a:latin typeface="SimHei" charset="0"/>
                <a:cs typeface="SimHei" charset="0"/>
              </a:rPr>
              <a:t>信息中心意思</a:t>
            </a:r>
          </a:p>
        </p:txBody>
      </p:sp>
      <p:sp>
        <p:nvSpPr>
          <p:cNvPr id="458789" name="Rectangle 37"/>
          <p:cNvSpPr>
            <a:spLocks noChangeArrowheads="1"/>
          </p:cNvSpPr>
          <p:nvPr/>
        </p:nvSpPr>
        <p:spPr bwMode="auto">
          <a:xfrm>
            <a:off x="7339013" y="4191000"/>
            <a:ext cx="1169987" cy="736600"/>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7 </a:t>
            </a:r>
            <a:r>
              <a:rPr lang="zh-CN" altLang="en-US" sz="1400" b="1">
                <a:solidFill>
                  <a:srgbClr val="FFFFFF"/>
                </a:solidFill>
                <a:effectLst>
                  <a:outerShdw blurRad="38100" dist="38100" dir="2700000" algn="tl">
                    <a:srgbClr val="000000"/>
                  </a:outerShdw>
                </a:effectLst>
                <a:latin typeface="SimHei" charset="0"/>
                <a:cs typeface="SimHei" charset="0"/>
              </a:rPr>
              <a:t>信息大纲</a:t>
            </a:r>
            <a:endParaRPr lang="en-US" altLang="zh-CN" sz="1400" b="1">
              <a:solidFill>
                <a:srgbClr val="FFFFFF"/>
              </a:solidFill>
              <a:effectLst>
                <a:outerShdw blurRad="38100" dist="38100" dir="2700000" algn="tl">
                  <a:srgbClr val="000000"/>
                </a:outerShdw>
              </a:effectLst>
              <a:latin typeface="SimHei" charset="0"/>
              <a:cs typeface="Arial" charset="0"/>
            </a:endParaRPr>
          </a:p>
          <a:p>
            <a:r>
              <a:rPr lang="en-US" altLang="zh-CN" sz="1400" b="1">
                <a:solidFill>
                  <a:srgbClr val="FFFFFF"/>
                </a:solidFill>
                <a:effectLst>
                  <a:outerShdw blurRad="38100" dist="38100" dir="2700000" algn="tl">
                    <a:srgbClr val="000000"/>
                  </a:outerShdw>
                </a:effectLst>
                <a:latin typeface="SimHei" charset="0"/>
                <a:cs typeface="Arial" charset="0"/>
              </a:rPr>
              <a:t>8 </a:t>
            </a:r>
            <a:r>
              <a:rPr lang="zh-CN" altLang="en-US" sz="1400" b="1">
                <a:solidFill>
                  <a:srgbClr val="FFFFFF"/>
                </a:solidFill>
                <a:effectLst>
                  <a:outerShdw blurRad="38100" dist="38100" dir="2700000" algn="tl">
                    <a:srgbClr val="000000"/>
                  </a:outerShdw>
                </a:effectLst>
                <a:latin typeface="SimHei" charset="0"/>
                <a:cs typeface="SimHei" charset="0"/>
              </a:rPr>
              <a:t>清晰</a:t>
            </a:r>
            <a:endParaRPr lang="en-US" altLang="ja-JP" sz="1400" b="1">
              <a:solidFill>
                <a:srgbClr val="FFFFFF"/>
              </a:solidFill>
              <a:effectLst>
                <a:outerShdw blurRad="38100" dist="38100" dir="2700000" algn="tl">
                  <a:srgbClr val="000000"/>
                </a:outerShdw>
              </a:effectLst>
              <a:latin typeface="SimHei" charset="0"/>
              <a:cs typeface="Arial" charset="0"/>
            </a:endParaRPr>
          </a:p>
          <a:p>
            <a:r>
              <a:rPr lang="en-US" altLang="zh-CN" sz="1400" b="1">
                <a:solidFill>
                  <a:srgbClr val="FFFFFF"/>
                </a:solidFill>
                <a:effectLst>
                  <a:outerShdw blurRad="38100" dist="38100" dir="2700000" algn="tl">
                    <a:srgbClr val="000000"/>
                  </a:outerShdw>
                </a:effectLst>
                <a:latin typeface="SimHei" charset="0"/>
                <a:cs typeface="Arial" charset="0"/>
              </a:rPr>
              <a:t>9 </a:t>
            </a:r>
            <a:r>
              <a:rPr lang="zh-CN" altLang="en-US" sz="1400" b="1">
                <a:solidFill>
                  <a:srgbClr val="FFFFFF"/>
                </a:solidFill>
                <a:effectLst>
                  <a:outerShdw blurRad="38100" dist="38100" dir="2700000" algn="tl">
                    <a:srgbClr val="000000"/>
                  </a:outerShdw>
                </a:effectLst>
                <a:latin typeface="SimHei" charset="0"/>
                <a:cs typeface="SimHei" charset="0"/>
              </a:rPr>
              <a:t>前言</a:t>
            </a:r>
            <a:r>
              <a:rPr lang="en-US" altLang="zh-CN" sz="1400" b="1">
                <a:solidFill>
                  <a:srgbClr val="FFFFFF"/>
                </a:solidFill>
                <a:effectLst>
                  <a:outerShdw blurRad="38100" dist="38100" dir="2700000" algn="tl">
                    <a:srgbClr val="000000"/>
                  </a:outerShdw>
                </a:effectLst>
                <a:latin typeface="SimHei" charset="0"/>
                <a:cs typeface="Arial" charset="0"/>
              </a:rPr>
              <a:t>/</a:t>
            </a:r>
            <a:r>
              <a:rPr lang="zh-CN" altLang="en-US" sz="1400" b="1">
                <a:solidFill>
                  <a:srgbClr val="FFFFFF"/>
                </a:solidFill>
                <a:effectLst>
                  <a:outerShdw blurRad="38100" dist="38100" dir="2700000" algn="tl">
                    <a:srgbClr val="000000"/>
                  </a:outerShdw>
                </a:effectLst>
                <a:latin typeface="SimHei" charset="0"/>
                <a:cs typeface="SimHei" charset="0"/>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10 </a:t>
            </a:r>
            <a:r>
              <a:rPr lang="zh-CN" altLang="en-US" sz="1400" b="1">
                <a:solidFill>
                  <a:srgbClr val="FFFFFF"/>
                </a:solidFill>
                <a:effectLst>
                  <a:outerShdw blurRad="38100" dist="38100" dir="2700000" algn="tl">
                    <a:srgbClr val="000000"/>
                  </a:outerShdw>
                </a:effectLst>
                <a:latin typeface="SimHei" charset="0"/>
                <a:cs typeface="SimHei" charset="0"/>
              </a:rPr>
              <a:t>写稿和讲道</a:t>
            </a:r>
          </a:p>
        </p:txBody>
      </p:sp>
      <p:sp>
        <p:nvSpPr>
          <p:cNvPr id="4587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r>
              <a:rPr lang="zh-CN" altLang="en-US" sz="1400" b="1">
                <a:solidFill>
                  <a:srgbClr val="FFFFFF"/>
                </a:solidFill>
                <a:effectLst>
                  <a:outerShdw blurRad="38100" dist="38100" dir="2700000" algn="tl">
                    <a:srgbClr val="000000"/>
                  </a:outerShdw>
                </a:effectLst>
                <a:latin typeface="SimHei" charset="0"/>
                <a:cs typeface="SimHei" charset="0"/>
              </a:rPr>
              <a:t>参考</a:t>
            </a:r>
            <a:r>
              <a:rPr lang="en-US" altLang="zh-CN" sz="1400" b="1">
                <a:solidFill>
                  <a:srgbClr val="FFFFFF"/>
                </a:solidFill>
                <a:effectLst>
                  <a:outerShdw blurRad="38100" dist="38100" dir="2700000" algn="tl">
                    <a:srgbClr val="000000"/>
                  </a:outerShdw>
                </a:effectLst>
                <a:latin typeface="SimHei" charset="0"/>
                <a:ea typeface="SimHei" charset="0"/>
                <a:cs typeface="Arial" charset="0"/>
              </a:rPr>
              <a:t> </a:t>
            </a:r>
            <a:r>
              <a:rPr lang="en-US" altLang="ja-JP" sz="1400" b="1">
                <a:solidFill>
                  <a:srgbClr val="FFFFFF"/>
                </a:solidFill>
                <a:effectLst>
                  <a:outerShdw blurRad="38100" dist="38100" dir="2700000" algn="tl">
                    <a:srgbClr val="000000"/>
                  </a:outerShdw>
                </a:effectLst>
                <a:ea typeface="SimHei" charset="0"/>
                <a:cs typeface="Arial" charset="0"/>
              </a:rPr>
              <a:t>Haddon Robinson, </a:t>
            </a:r>
            <a:r>
              <a:rPr lang="en-US" altLang="ja-JP" sz="1400" b="1" i="1">
                <a:solidFill>
                  <a:srgbClr val="FFFFFF"/>
                </a:solidFill>
                <a:effectLst>
                  <a:outerShdw blurRad="38100" dist="38100" dir="2700000" algn="tl">
                    <a:srgbClr val="000000"/>
                  </a:outerShdw>
                </a:effectLst>
                <a:ea typeface="SimHei" charset="0"/>
                <a:cs typeface="Arial" charset="0"/>
              </a:rPr>
              <a:t>Biblical Preaching</a:t>
            </a:r>
            <a:r>
              <a:rPr lang="en-US" altLang="ja-JP" sz="1400" b="1">
                <a:solidFill>
                  <a:srgbClr val="FFFFFF"/>
                </a:solidFill>
                <a:effectLst>
                  <a:outerShdw blurRad="38100" dist="38100" dir="2700000" algn="tl">
                    <a:srgbClr val="000000"/>
                  </a:outerShdw>
                </a:effectLst>
                <a:ea typeface="SimHei" charset="0"/>
                <a:cs typeface="Arial" charset="0"/>
              </a:rPr>
              <a:t> (notes, 105)</a:t>
            </a:r>
            <a:r>
              <a:rPr lang="en-US" altLang="ja-JP" sz="1400" b="1">
                <a:solidFill>
                  <a:srgbClr val="FFFFFF"/>
                </a:solidFill>
                <a:effectLst>
                  <a:outerShdw blurRad="38100" dist="38100" dir="2700000" algn="tl">
                    <a:srgbClr val="000000"/>
                  </a:outerShdw>
                </a:effectLst>
                <a:latin typeface="SimHei" charset="0"/>
                <a:ea typeface="SimHei" charset="0"/>
                <a:cs typeface="Arial" charset="0"/>
              </a:rPr>
              <a:t> </a:t>
            </a:r>
            <a:r>
              <a:rPr lang="zh-CN" altLang="en-US" sz="1400" b="1">
                <a:solidFill>
                  <a:srgbClr val="FFFFFF"/>
                </a:solidFill>
                <a:effectLst>
                  <a:outerShdw blurRad="38100" dist="38100" dir="2700000" algn="tl">
                    <a:srgbClr val="000000"/>
                  </a:outerShdw>
                </a:effectLst>
                <a:latin typeface="SimHei" charset="0"/>
                <a:cs typeface="SimHei" charset="0"/>
              </a:rPr>
              <a:t>的</a:t>
            </a:r>
            <a:r>
              <a:rPr lang="en-US" altLang="zh-CN" sz="1400" b="1">
                <a:solidFill>
                  <a:srgbClr val="FFFFFF"/>
                </a:solidFill>
                <a:effectLst>
                  <a:outerShdw blurRad="38100" dist="38100" dir="2700000" algn="tl">
                    <a:srgbClr val="000000"/>
                  </a:outerShdw>
                </a:effectLst>
                <a:latin typeface="SimHei" charset="0"/>
                <a:cs typeface="SimHei" charset="0"/>
              </a:rPr>
              <a:t>10</a:t>
            </a:r>
            <a:r>
              <a:rPr lang="zh-CN" altLang="en-US" sz="1400" b="1">
                <a:solidFill>
                  <a:srgbClr val="FFFFFF"/>
                </a:solidFill>
                <a:effectLst>
                  <a:outerShdw blurRad="38100" dist="38100" dir="2700000" algn="tl">
                    <a:srgbClr val="000000"/>
                  </a:outerShdw>
                </a:effectLst>
                <a:latin typeface="SimHei" charset="0"/>
                <a:cs typeface="SimHei" charset="0"/>
              </a:rPr>
              <a:t>个步骤（白色字体）</a:t>
            </a:r>
          </a:p>
        </p:txBody>
      </p:sp>
      <p:sp>
        <p:nvSpPr>
          <p:cNvPr id="109608"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r>
              <a:rPr lang="en-US" altLang="zh-CN" b="1">
                <a:solidFill>
                  <a:srgbClr val="00084D"/>
                </a:solidFill>
                <a:latin typeface="Times New Roman" charset="0"/>
                <a:cs typeface="Arial" charset="0"/>
              </a:rPr>
              <a:t>27-28, 251</a:t>
            </a:r>
            <a:endParaRPr lang="en-US" altLang="zh-CN">
              <a:solidFill>
                <a:srgbClr val="00084D"/>
              </a:solidFill>
              <a:latin typeface="Times New Roman" charset="0"/>
              <a:cs typeface="Arial" charset="0"/>
            </a:endParaRPr>
          </a:p>
        </p:txBody>
      </p:sp>
      <p:sp>
        <p:nvSpPr>
          <p:cNvPr id="42" name="Oval 41"/>
          <p:cNvSpPr>
            <a:spLocks noChangeArrowheads="1"/>
          </p:cNvSpPr>
          <p:nvPr/>
        </p:nvSpPr>
        <p:spPr bwMode="auto">
          <a:xfrm>
            <a:off x="-36513" y="3500438"/>
            <a:ext cx="3962401" cy="14478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FFFFFF"/>
              </a:solidFill>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900" decel="100000" fill="hold"/>
                                        <p:tgtEl>
                                          <p:spTgt spid="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tLang="zh-CN">
              <a:solidFill>
                <a:srgbClr val="000000"/>
              </a:solidFill>
            </a:endParaRPr>
          </a:p>
        </p:txBody>
      </p:sp>
      <p:pic>
        <p:nvPicPr>
          <p:cNvPr id="111619" name="Picture 3" descr="DSSb"/>
          <p:cNvPicPr>
            <a:picLocks noChangeAspect="1" noChangeArrowheads="1"/>
          </p:cNvPicPr>
          <p:nvPr/>
        </p:nvPicPr>
        <p:blipFill>
          <a:blip r:embed="rId3">
            <a:extLst>
              <a:ext uri="{28A0092B-C50C-407E-A947-70E740481C1C}">
                <a14:useLocalDpi xmlns:a14="http://schemas.microsoft.com/office/drawing/2010/main" val="0"/>
              </a:ext>
            </a:extLst>
          </a:blip>
          <a:srcRect l="6250"/>
          <a:stretch>
            <a:fillRect/>
          </a:stretch>
        </p:blipFill>
        <p:spPr bwMode="auto">
          <a:xfrm>
            <a:off x="0" y="1717675"/>
            <a:ext cx="914400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Grp="1" noChangeArrowheads="1"/>
          </p:cNvSpPr>
          <p:nvPr>
            <p:ph type="title" idx="4294967295"/>
          </p:nvPr>
        </p:nvSpPr>
        <p:spPr/>
        <p:txBody>
          <a:bodyPr/>
          <a:lstStyle/>
          <a:p>
            <a:pPr eaLnBrk="1" hangingPunct="1"/>
            <a:r>
              <a:rPr lang="zh-CN" altLang="en-US" b="1">
                <a:latin typeface="Arial" charset="0"/>
              </a:rPr>
              <a:t>有的时候我们的中心意思不完整</a:t>
            </a:r>
          </a:p>
        </p:txBody>
      </p:sp>
      <p:sp>
        <p:nvSpPr>
          <p:cNvPr id="37896" name="Rectangle 8"/>
          <p:cNvSpPr>
            <a:spLocks noChangeArrowheads="1"/>
          </p:cNvSpPr>
          <p:nvPr/>
        </p:nvSpPr>
        <p:spPr bwMode="auto">
          <a:xfrm>
            <a:off x="381000" y="5638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4400" b="1">
                <a:solidFill>
                  <a:srgbClr val="000000"/>
                </a:solidFill>
              </a:rPr>
              <a:t>我们该如何更清楚一些呢</a:t>
            </a:r>
            <a:r>
              <a:rPr lang="en-US" altLang="ja-JP" sz="4400" b="1">
                <a:solidFill>
                  <a:srgbClr val="000000"/>
                </a:solidFill>
              </a:rPr>
              <a:t>?</a:t>
            </a:r>
            <a:endParaRPr lang="en-US" altLang="zh-CN" sz="4400" b="1">
              <a:solidFill>
                <a:srgbClr val="000000"/>
              </a:solidFill>
            </a:endParaRPr>
          </a:p>
        </p:txBody>
      </p:sp>
      <p:sp>
        <p:nvSpPr>
          <p:cNvPr id="37897" name="WordArt 9"/>
          <p:cNvSpPr>
            <a:spLocks noChangeArrowheads="1" noChangeShapeType="1" noTextEdit="1"/>
          </p:cNvSpPr>
          <p:nvPr/>
        </p:nvSpPr>
        <p:spPr bwMode="auto">
          <a:xfrm>
            <a:off x="1447800" y="2286000"/>
            <a:ext cx="6477000" cy="1981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Arial Black"/>
                <a:ea typeface="Arial Black"/>
                <a:cs typeface="Arial Black"/>
              </a:rPr>
              <a:t>Z1+X+Z2+Y</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7897"/>
                                        </p:tgtEl>
                                        <p:attrNameLst>
                                          <p:attrName>style.visibility</p:attrName>
                                        </p:attrNameLst>
                                      </p:cBhvr>
                                      <p:to>
                                        <p:strVal val="visible"/>
                                      </p:to>
                                    </p:set>
                                    <p:anim calcmode="lin" valueType="num">
                                      <p:cBhvr>
                                        <p:cTn id="15" dur="1000" fill="hold"/>
                                        <p:tgtEl>
                                          <p:spTgt spid="37897"/>
                                        </p:tgtEl>
                                        <p:attrNameLst>
                                          <p:attrName>ppt_w</p:attrName>
                                        </p:attrNameLst>
                                      </p:cBhvr>
                                      <p:tavLst>
                                        <p:tav tm="0">
                                          <p:val>
                                            <p:fltVal val="0"/>
                                          </p:val>
                                        </p:tav>
                                        <p:tav tm="100000">
                                          <p:val>
                                            <p:strVal val="#ppt_w"/>
                                          </p:val>
                                        </p:tav>
                                      </p:tavLst>
                                    </p:anim>
                                    <p:anim calcmode="lin" valueType="num">
                                      <p:cBhvr>
                                        <p:cTn id="16" dur="1000" fill="hold"/>
                                        <p:tgtEl>
                                          <p:spTgt spid="37897"/>
                                        </p:tgtEl>
                                        <p:attrNameLst>
                                          <p:attrName>ppt_h</p:attrName>
                                        </p:attrNameLst>
                                      </p:cBhvr>
                                      <p:tavLst>
                                        <p:tav tm="0">
                                          <p:val>
                                            <p:fltVal val="0"/>
                                          </p:val>
                                        </p:tav>
                                        <p:tav tm="100000">
                                          <p:val>
                                            <p:strVal val="#ppt_h"/>
                                          </p:val>
                                        </p:tav>
                                      </p:tavLst>
                                    </p:anim>
                                    <p:anim calcmode="lin" valueType="num">
                                      <p:cBhvr>
                                        <p:cTn id="17" dur="1000" fill="hold"/>
                                        <p:tgtEl>
                                          <p:spTgt spid="37897"/>
                                        </p:tgtEl>
                                        <p:attrNameLst>
                                          <p:attrName>style.rotation</p:attrName>
                                        </p:attrNameLst>
                                      </p:cBhvr>
                                      <p:tavLst>
                                        <p:tav tm="0">
                                          <p:val>
                                            <p:fltVal val="90"/>
                                          </p:val>
                                        </p:tav>
                                        <p:tav tm="100000">
                                          <p:val>
                                            <p:fltVal val="0"/>
                                          </p:val>
                                        </p:tav>
                                      </p:tavLst>
                                    </p:anim>
                                    <p:animEffect transition="in" filter="fade">
                                      <p:cBhvr>
                                        <p:cTn id="18" dur="10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6" grpId="0"/>
      <p:bldP spid="378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685800"/>
            <a:ext cx="7696200" cy="990600"/>
          </a:xfrm>
        </p:spPr>
        <p:txBody>
          <a:bodyPr/>
          <a:lstStyle/>
          <a:p>
            <a:pPr algn="ctr"/>
            <a:r>
              <a:rPr kumimoji="0" lang="zh-CN" altLang="en-US" sz="3600" b="1">
                <a:latin typeface="Arial" charset="0"/>
              </a:rPr>
              <a:t>找出经文大意</a:t>
            </a:r>
            <a:r>
              <a:rPr kumimoji="0" lang="en-US" altLang="ja-JP" sz="3600" b="1">
                <a:latin typeface="Arial" charset="0"/>
              </a:rPr>
              <a:t> </a:t>
            </a:r>
            <a:r>
              <a:rPr kumimoji="0" lang="en-US" altLang="ja-JP" sz="3200" b="1">
                <a:latin typeface="Arial" charset="0"/>
              </a:rPr>
              <a:t>(</a:t>
            </a:r>
            <a:r>
              <a:rPr kumimoji="0" lang="zh-CN" altLang="en-US" sz="3200" b="1">
                <a:latin typeface="Arial" charset="0"/>
              </a:rPr>
              <a:t>经文主旨</a:t>
            </a:r>
            <a:r>
              <a:rPr kumimoji="0" lang="en-US" altLang="ja-JP" sz="3200" b="1">
                <a:latin typeface="Arial" charset="0"/>
              </a:rPr>
              <a:t>)</a:t>
            </a:r>
            <a:endParaRPr kumimoji="0" lang="en-US" altLang="zh-CN" sz="3200">
              <a:latin typeface="Arial" charset="0"/>
            </a:endParaRPr>
          </a:p>
        </p:txBody>
      </p:sp>
      <p:sp>
        <p:nvSpPr>
          <p:cNvPr id="340995" name="Rectangle 3"/>
          <p:cNvSpPr>
            <a:spLocks noGrp="1" noChangeArrowheads="1"/>
          </p:cNvSpPr>
          <p:nvPr>
            <p:ph type="body" idx="1"/>
          </p:nvPr>
        </p:nvSpPr>
        <p:spPr>
          <a:xfrm>
            <a:off x="1143000" y="1905000"/>
            <a:ext cx="2590800" cy="1295400"/>
          </a:xfrm>
          <a:solidFill>
            <a:schemeClr val="accent2"/>
          </a:solidFill>
        </p:spPr>
        <p:txBody>
          <a:bodyPr/>
          <a:lstStyle/>
          <a:p>
            <a:pPr algn="ctr">
              <a:buFont typeface="Wingdings" charset="0"/>
              <a:buNone/>
            </a:pPr>
            <a:r>
              <a:rPr kumimoji="0" lang="zh-CN" altLang="en-US" b="1">
                <a:latin typeface="Arial" charset="0"/>
              </a:rPr>
              <a:t>主题</a:t>
            </a:r>
            <a:endParaRPr kumimoji="0" lang="en-US" altLang="zh-CN" b="1">
              <a:latin typeface="Arial" charset="0"/>
            </a:endParaRPr>
          </a:p>
          <a:p>
            <a:pPr algn="ctr">
              <a:buFont typeface="Wingdings" charset="0"/>
              <a:buNone/>
            </a:pPr>
            <a:r>
              <a:rPr kumimoji="0" lang="en-US" altLang="zh-CN" b="1">
                <a:latin typeface="Arial" charset="0"/>
              </a:rPr>
              <a:t>(</a:t>
            </a:r>
            <a:r>
              <a:rPr kumimoji="0" lang="zh-CN" altLang="en-US" b="1">
                <a:latin typeface="Arial" charset="0"/>
              </a:rPr>
              <a:t>题目</a:t>
            </a:r>
            <a:r>
              <a:rPr kumimoji="0" lang="en-US" altLang="ja-JP" b="1">
                <a:latin typeface="Arial" charset="0"/>
              </a:rPr>
              <a:t>)</a:t>
            </a:r>
            <a:endParaRPr kumimoji="0" lang="en-US" altLang="zh-CN" b="1">
              <a:latin typeface="Arial" charset="0"/>
            </a:endParaRPr>
          </a:p>
        </p:txBody>
      </p:sp>
      <p:sp>
        <p:nvSpPr>
          <p:cNvPr id="340996" name="Rectangle 4"/>
          <p:cNvSpPr>
            <a:spLocks noChangeArrowheads="1"/>
          </p:cNvSpPr>
          <p:nvPr/>
        </p:nvSpPr>
        <p:spPr bwMode="auto">
          <a:xfrm>
            <a:off x="4876800" y="1905000"/>
            <a:ext cx="2819400" cy="1295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ctr">
              <a:lnSpc>
                <a:spcPct val="90000"/>
              </a:lnSpc>
              <a:spcBef>
                <a:spcPct val="20000"/>
              </a:spcBef>
              <a:buClr>
                <a:srgbClr val="FF9900"/>
              </a:buClr>
              <a:buSzPct val="65000"/>
              <a:buFont typeface="Wingdings" charset="0"/>
              <a:buNone/>
            </a:pPr>
            <a:r>
              <a:rPr lang="zh-CN" altLang="en-US" sz="3200" b="1">
                <a:solidFill>
                  <a:srgbClr val="FFFFFF"/>
                </a:solidFill>
              </a:rPr>
              <a:t>补足</a:t>
            </a:r>
            <a:endParaRPr lang="en-US" altLang="zh-CN" sz="3200" b="1">
              <a:solidFill>
                <a:srgbClr val="FFFFFF"/>
              </a:solidFill>
            </a:endParaRPr>
          </a:p>
          <a:p>
            <a:pPr marL="342900" indent="-342900" algn="ctr">
              <a:lnSpc>
                <a:spcPct val="90000"/>
              </a:lnSpc>
              <a:spcBef>
                <a:spcPct val="20000"/>
              </a:spcBef>
              <a:buClr>
                <a:srgbClr val="FF9900"/>
              </a:buClr>
              <a:buSzPct val="65000"/>
              <a:buFont typeface="Wingdings" charset="0"/>
              <a:buNone/>
            </a:pPr>
            <a:r>
              <a:rPr lang="en-US" altLang="zh-CN" sz="3200" b="1">
                <a:solidFill>
                  <a:srgbClr val="FFFFFF"/>
                </a:solidFill>
              </a:rPr>
              <a:t>(</a:t>
            </a:r>
            <a:r>
              <a:rPr lang="zh-CN" altLang="en-US" sz="3200" b="1">
                <a:solidFill>
                  <a:srgbClr val="FFFFFF"/>
                </a:solidFill>
              </a:rPr>
              <a:t>要点</a:t>
            </a:r>
            <a:r>
              <a:rPr lang="en-US" altLang="ja-JP" sz="3200" b="1">
                <a:solidFill>
                  <a:srgbClr val="FFFFFF"/>
                </a:solidFill>
              </a:rPr>
              <a:t>)</a:t>
            </a:r>
            <a:endParaRPr lang="en-US" altLang="zh-CN" sz="3200" b="1">
              <a:solidFill>
                <a:srgbClr val="FFFFFF"/>
              </a:solidFill>
            </a:endParaRPr>
          </a:p>
        </p:txBody>
      </p:sp>
      <p:grpSp>
        <p:nvGrpSpPr>
          <p:cNvPr id="2" name="Group 5"/>
          <p:cNvGrpSpPr>
            <a:grpSpLocks/>
          </p:cNvGrpSpPr>
          <p:nvPr/>
        </p:nvGrpSpPr>
        <p:grpSpPr bwMode="auto">
          <a:xfrm>
            <a:off x="3886200" y="2133600"/>
            <a:ext cx="762000" cy="762000"/>
            <a:chOff x="2304" y="1344"/>
            <a:chExt cx="480" cy="480"/>
          </a:xfrm>
        </p:grpSpPr>
        <p:sp>
          <p:nvSpPr>
            <p:cNvPr id="113676" name="Rectangle 6"/>
            <p:cNvSpPr>
              <a:spLocks noChangeArrowheads="1"/>
            </p:cNvSpPr>
            <p:nvPr/>
          </p:nvSpPr>
          <p:spPr bwMode="auto">
            <a:xfrm>
              <a:off x="2496" y="1344"/>
              <a:ext cx="96" cy="4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CN">
                <a:solidFill>
                  <a:srgbClr val="FFFFFF"/>
                </a:solidFill>
              </a:endParaRPr>
            </a:p>
          </p:txBody>
        </p:sp>
        <p:sp>
          <p:nvSpPr>
            <p:cNvPr id="113677" name="Rectangle 7"/>
            <p:cNvSpPr>
              <a:spLocks noChangeArrowheads="1"/>
            </p:cNvSpPr>
            <p:nvPr/>
          </p:nvSpPr>
          <p:spPr bwMode="auto">
            <a:xfrm rot="5400000">
              <a:off x="2496" y="1344"/>
              <a:ext cx="96" cy="4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CN">
                <a:solidFill>
                  <a:srgbClr val="FFFFFF"/>
                </a:solidFill>
              </a:endParaRPr>
            </a:p>
          </p:txBody>
        </p:sp>
      </p:grpSp>
      <p:sp>
        <p:nvSpPr>
          <p:cNvPr id="341000" name="Rectangle 8"/>
          <p:cNvSpPr>
            <a:spLocks noChangeArrowheads="1"/>
          </p:cNvSpPr>
          <p:nvPr/>
        </p:nvSpPr>
        <p:spPr bwMode="auto">
          <a:xfrm>
            <a:off x="762000" y="685800"/>
            <a:ext cx="7620000" cy="2819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zh-CN">
              <a:solidFill>
                <a:srgbClr val="FFFFFF"/>
              </a:solidFill>
            </a:endParaRPr>
          </a:p>
        </p:txBody>
      </p:sp>
      <p:sp>
        <p:nvSpPr>
          <p:cNvPr id="341001" name="Text Box 9"/>
          <p:cNvSpPr txBox="1">
            <a:spLocks noChangeArrowheads="1"/>
          </p:cNvSpPr>
          <p:nvPr/>
        </p:nvSpPr>
        <p:spPr bwMode="auto">
          <a:xfrm>
            <a:off x="1371600" y="3570288"/>
            <a:ext cx="1003300" cy="523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800" b="1" u="sng">
                <a:solidFill>
                  <a:srgbClr val="FFFFFF"/>
                </a:solidFill>
              </a:rPr>
              <a:t> </a:t>
            </a:r>
            <a:r>
              <a:rPr lang="zh-CN" altLang="en-US" sz="2800" b="1" u="sng">
                <a:solidFill>
                  <a:srgbClr val="FFFFFF"/>
                </a:solidFill>
              </a:rPr>
              <a:t>问题</a:t>
            </a:r>
            <a:endParaRPr lang="en-US" sz="2800" b="1" u="sng">
              <a:solidFill>
                <a:srgbClr val="FFFFFF"/>
              </a:solidFill>
            </a:endParaRPr>
          </a:p>
        </p:txBody>
      </p:sp>
      <p:sp>
        <p:nvSpPr>
          <p:cNvPr id="341002" name="Text Box 10"/>
          <p:cNvSpPr txBox="1">
            <a:spLocks noChangeArrowheads="1"/>
          </p:cNvSpPr>
          <p:nvPr/>
        </p:nvSpPr>
        <p:spPr bwMode="auto">
          <a:xfrm>
            <a:off x="5105400" y="3581400"/>
            <a:ext cx="903288" cy="523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sz="2800" b="1" u="sng">
                <a:solidFill>
                  <a:srgbClr val="FFFFFF"/>
                </a:solidFill>
              </a:rPr>
              <a:t>回复</a:t>
            </a:r>
            <a:endParaRPr lang="en-US" sz="2800" b="1" u="sng">
              <a:solidFill>
                <a:srgbClr val="FFFFFF"/>
              </a:solidFill>
            </a:endParaRPr>
          </a:p>
        </p:txBody>
      </p:sp>
      <p:sp>
        <p:nvSpPr>
          <p:cNvPr id="341003" name="Text Box 11"/>
          <p:cNvSpPr txBox="1">
            <a:spLocks noChangeArrowheads="1"/>
          </p:cNvSpPr>
          <p:nvPr/>
        </p:nvSpPr>
        <p:spPr bwMode="auto">
          <a:xfrm>
            <a:off x="1371600" y="4191000"/>
            <a:ext cx="3352800" cy="8302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a:solidFill>
                  <a:srgbClr val="FFFFFF"/>
                </a:solidFill>
              </a:rPr>
              <a:t>人们需要敬拜神的原因是</a:t>
            </a:r>
            <a:r>
              <a:rPr lang="en-US" b="1">
                <a:solidFill>
                  <a:srgbClr val="FFFFFF"/>
                </a:solidFill>
              </a:rPr>
              <a:t>…</a:t>
            </a:r>
          </a:p>
        </p:txBody>
      </p:sp>
      <p:sp>
        <p:nvSpPr>
          <p:cNvPr id="341004" name="Text Box 12"/>
          <p:cNvSpPr txBox="1">
            <a:spLocks noChangeArrowheads="1"/>
          </p:cNvSpPr>
          <p:nvPr/>
        </p:nvSpPr>
        <p:spPr bwMode="auto">
          <a:xfrm>
            <a:off x="1371600" y="5273675"/>
            <a:ext cx="335280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a:solidFill>
                  <a:srgbClr val="FFFFFF"/>
                </a:solidFill>
              </a:rPr>
              <a:t>对一个人品格的测试</a:t>
            </a:r>
            <a:r>
              <a:rPr lang="en-US" altLang="ja-JP" b="1">
                <a:solidFill>
                  <a:srgbClr val="FFFFFF"/>
                </a:solidFill>
              </a:rPr>
              <a:t>…</a:t>
            </a:r>
            <a:endParaRPr lang="en-US" b="1">
              <a:solidFill>
                <a:srgbClr val="FFFFFF"/>
              </a:solidFill>
            </a:endParaRPr>
          </a:p>
        </p:txBody>
      </p:sp>
      <p:sp>
        <p:nvSpPr>
          <p:cNvPr id="113675" name="Text Box 13"/>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000000"/>
                </a:solidFill>
              </a:rPr>
              <a:t>29</a:t>
            </a:r>
            <a:endParaRPr lang="en-US" altLang="zh-CN">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0995">
                                            <p:bg/>
                                          </p:spTgt>
                                        </p:tgtEl>
                                        <p:attrNameLst>
                                          <p:attrName>style.visibility</p:attrName>
                                        </p:attrNameLst>
                                      </p:cBhvr>
                                      <p:to>
                                        <p:strVal val="visible"/>
                                      </p:to>
                                    </p:set>
                                    <p:anim calcmode="lin" valueType="num">
                                      <p:cBhvr>
                                        <p:cTn id="7" dur="1000" fill="hold"/>
                                        <p:tgtEl>
                                          <p:spTgt spid="340995">
                                            <p:bg/>
                                          </p:spTgt>
                                        </p:tgtEl>
                                        <p:attrNameLst>
                                          <p:attrName>ppt_w</p:attrName>
                                        </p:attrNameLst>
                                      </p:cBhvr>
                                      <p:tavLst>
                                        <p:tav tm="0">
                                          <p:val>
                                            <p:fltVal val="0"/>
                                          </p:val>
                                        </p:tav>
                                        <p:tav tm="100000">
                                          <p:val>
                                            <p:strVal val="#ppt_w"/>
                                          </p:val>
                                        </p:tav>
                                      </p:tavLst>
                                    </p:anim>
                                    <p:anim calcmode="lin" valueType="num">
                                      <p:cBhvr>
                                        <p:cTn id="8" dur="1000" fill="hold"/>
                                        <p:tgtEl>
                                          <p:spTgt spid="340995">
                                            <p:bg/>
                                          </p:spTgt>
                                        </p:tgtEl>
                                        <p:attrNameLst>
                                          <p:attrName>ppt_h</p:attrName>
                                        </p:attrNameLst>
                                      </p:cBhvr>
                                      <p:tavLst>
                                        <p:tav tm="0">
                                          <p:val>
                                            <p:fltVal val="0"/>
                                          </p:val>
                                        </p:tav>
                                        <p:tav tm="100000">
                                          <p:val>
                                            <p:strVal val="#ppt_h"/>
                                          </p:val>
                                        </p:tav>
                                      </p:tavLst>
                                    </p:anim>
                                    <p:anim calcmode="lin" valueType="num">
                                      <p:cBhvr>
                                        <p:cTn id="9" dur="1000" fill="hold"/>
                                        <p:tgtEl>
                                          <p:spTgt spid="340995">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0995">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340995">
                                            <p:txEl>
                                              <p:pRg st="0" end="0"/>
                                            </p:txEl>
                                          </p:spTgt>
                                        </p:tgtEl>
                                        <p:attrNameLst>
                                          <p:attrName>style.visibility</p:attrName>
                                        </p:attrNameLst>
                                      </p:cBhvr>
                                      <p:to>
                                        <p:strVal val="visible"/>
                                      </p:to>
                                    </p:set>
                                    <p:anim calcmode="lin" valueType="num">
                                      <p:cBhvr>
                                        <p:cTn id="13" dur="1000" fill="hold"/>
                                        <p:tgtEl>
                                          <p:spTgt spid="34099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4099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409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40995">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1" nodeType="withEffect">
                                  <p:stCondLst>
                                    <p:cond delay="0"/>
                                  </p:stCondLst>
                                  <p:childTnLst>
                                    <p:set>
                                      <p:cBhvr>
                                        <p:cTn id="18" dur="1" fill="hold">
                                          <p:stCondLst>
                                            <p:cond delay="0"/>
                                          </p:stCondLst>
                                        </p:cTn>
                                        <p:tgtEl>
                                          <p:spTgt spid="340995">
                                            <p:txEl>
                                              <p:pRg st="1" end="1"/>
                                            </p:txEl>
                                          </p:spTgt>
                                        </p:tgtEl>
                                        <p:attrNameLst>
                                          <p:attrName>style.visibility</p:attrName>
                                        </p:attrNameLst>
                                      </p:cBhvr>
                                      <p:to>
                                        <p:strVal val="visible"/>
                                      </p:to>
                                    </p:set>
                                    <p:anim calcmode="lin" valueType="num">
                                      <p:cBhvr>
                                        <p:cTn id="19" dur="1000" fill="hold"/>
                                        <p:tgtEl>
                                          <p:spTgt spid="34099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4099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409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409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41001"/>
                                        </p:tgtEl>
                                        <p:attrNameLst>
                                          <p:attrName>style.visibility</p:attrName>
                                        </p:attrNameLst>
                                      </p:cBhvr>
                                      <p:to>
                                        <p:strVal val="visible"/>
                                      </p:to>
                                    </p:set>
                                    <p:anim calcmode="lin" valueType="num">
                                      <p:cBhvr>
                                        <p:cTn id="27" dur="1000" fill="hold"/>
                                        <p:tgtEl>
                                          <p:spTgt spid="341001"/>
                                        </p:tgtEl>
                                        <p:attrNameLst>
                                          <p:attrName>ppt_w</p:attrName>
                                        </p:attrNameLst>
                                      </p:cBhvr>
                                      <p:tavLst>
                                        <p:tav tm="0">
                                          <p:val>
                                            <p:fltVal val="0"/>
                                          </p:val>
                                        </p:tav>
                                        <p:tav tm="100000">
                                          <p:val>
                                            <p:strVal val="#ppt_w"/>
                                          </p:val>
                                        </p:tav>
                                      </p:tavLst>
                                    </p:anim>
                                    <p:anim calcmode="lin" valueType="num">
                                      <p:cBhvr>
                                        <p:cTn id="28" dur="1000" fill="hold"/>
                                        <p:tgtEl>
                                          <p:spTgt spid="341001"/>
                                        </p:tgtEl>
                                        <p:attrNameLst>
                                          <p:attrName>ppt_h</p:attrName>
                                        </p:attrNameLst>
                                      </p:cBhvr>
                                      <p:tavLst>
                                        <p:tav tm="0">
                                          <p:val>
                                            <p:fltVal val="0"/>
                                          </p:val>
                                        </p:tav>
                                        <p:tav tm="100000">
                                          <p:val>
                                            <p:strVal val="#ppt_h"/>
                                          </p:val>
                                        </p:tav>
                                      </p:tavLst>
                                    </p:anim>
                                    <p:anim calcmode="lin" valueType="num">
                                      <p:cBhvr>
                                        <p:cTn id="29" dur="1000" fill="hold"/>
                                        <p:tgtEl>
                                          <p:spTgt spid="34100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410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340996"/>
                                        </p:tgtEl>
                                        <p:attrNameLst>
                                          <p:attrName>style.visibility</p:attrName>
                                        </p:attrNameLst>
                                      </p:cBhvr>
                                      <p:to>
                                        <p:strVal val="visible"/>
                                      </p:to>
                                    </p:set>
                                    <p:anim calcmode="lin" valueType="num">
                                      <p:cBhvr>
                                        <p:cTn id="43" dur="1000" fill="hold"/>
                                        <p:tgtEl>
                                          <p:spTgt spid="340996"/>
                                        </p:tgtEl>
                                        <p:attrNameLst>
                                          <p:attrName>ppt_w</p:attrName>
                                        </p:attrNameLst>
                                      </p:cBhvr>
                                      <p:tavLst>
                                        <p:tav tm="0">
                                          <p:val>
                                            <p:fltVal val="0"/>
                                          </p:val>
                                        </p:tav>
                                        <p:tav tm="100000">
                                          <p:val>
                                            <p:strVal val="#ppt_w"/>
                                          </p:val>
                                        </p:tav>
                                      </p:tavLst>
                                    </p:anim>
                                    <p:anim calcmode="lin" valueType="num">
                                      <p:cBhvr>
                                        <p:cTn id="44" dur="1000" fill="hold"/>
                                        <p:tgtEl>
                                          <p:spTgt spid="340996"/>
                                        </p:tgtEl>
                                        <p:attrNameLst>
                                          <p:attrName>ppt_h</p:attrName>
                                        </p:attrNameLst>
                                      </p:cBhvr>
                                      <p:tavLst>
                                        <p:tav tm="0">
                                          <p:val>
                                            <p:fltVal val="0"/>
                                          </p:val>
                                        </p:tav>
                                        <p:tav tm="100000">
                                          <p:val>
                                            <p:strVal val="#ppt_h"/>
                                          </p:val>
                                        </p:tav>
                                      </p:tavLst>
                                    </p:anim>
                                    <p:anim calcmode="lin" valueType="num">
                                      <p:cBhvr>
                                        <p:cTn id="45" dur="1000" fill="hold"/>
                                        <p:tgtEl>
                                          <p:spTgt spid="34099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409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341002"/>
                                        </p:tgtEl>
                                        <p:attrNameLst>
                                          <p:attrName>style.visibility</p:attrName>
                                        </p:attrNameLst>
                                      </p:cBhvr>
                                      <p:to>
                                        <p:strVal val="visible"/>
                                      </p:to>
                                    </p:set>
                                    <p:anim calcmode="lin" valueType="num">
                                      <p:cBhvr>
                                        <p:cTn id="51" dur="1000" fill="hold"/>
                                        <p:tgtEl>
                                          <p:spTgt spid="341002"/>
                                        </p:tgtEl>
                                        <p:attrNameLst>
                                          <p:attrName>ppt_w</p:attrName>
                                        </p:attrNameLst>
                                      </p:cBhvr>
                                      <p:tavLst>
                                        <p:tav tm="0">
                                          <p:val>
                                            <p:fltVal val="0"/>
                                          </p:val>
                                        </p:tav>
                                        <p:tav tm="100000">
                                          <p:val>
                                            <p:strVal val="#ppt_w"/>
                                          </p:val>
                                        </p:tav>
                                      </p:tavLst>
                                    </p:anim>
                                    <p:anim calcmode="lin" valueType="num">
                                      <p:cBhvr>
                                        <p:cTn id="52" dur="1000" fill="hold"/>
                                        <p:tgtEl>
                                          <p:spTgt spid="341002"/>
                                        </p:tgtEl>
                                        <p:attrNameLst>
                                          <p:attrName>ppt_h</p:attrName>
                                        </p:attrNameLst>
                                      </p:cBhvr>
                                      <p:tavLst>
                                        <p:tav tm="0">
                                          <p:val>
                                            <p:fltVal val="0"/>
                                          </p:val>
                                        </p:tav>
                                        <p:tav tm="100000">
                                          <p:val>
                                            <p:strVal val="#ppt_h"/>
                                          </p:val>
                                        </p:tav>
                                      </p:tavLst>
                                    </p:anim>
                                    <p:anim calcmode="lin" valueType="num">
                                      <p:cBhvr>
                                        <p:cTn id="53" dur="1000" fill="hold"/>
                                        <p:tgtEl>
                                          <p:spTgt spid="341002"/>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410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341000"/>
                                        </p:tgtEl>
                                        <p:attrNameLst>
                                          <p:attrName>style.visibility</p:attrName>
                                        </p:attrNameLst>
                                      </p:cBhvr>
                                      <p:to>
                                        <p:strVal val="visible"/>
                                      </p:to>
                                    </p:set>
                                    <p:anim calcmode="lin" valueType="num">
                                      <p:cBhvr>
                                        <p:cTn id="59" dur="1000" fill="hold"/>
                                        <p:tgtEl>
                                          <p:spTgt spid="341000"/>
                                        </p:tgtEl>
                                        <p:attrNameLst>
                                          <p:attrName>ppt_w</p:attrName>
                                        </p:attrNameLst>
                                      </p:cBhvr>
                                      <p:tavLst>
                                        <p:tav tm="0">
                                          <p:val>
                                            <p:fltVal val="0"/>
                                          </p:val>
                                        </p:tav>
                                        <p:tav tm="100000">
                                          <p:val>
                                            <p:strVal val="#ppt_w"/>
                                          </p:val>
                                        </p:tav>
                                      </p:tavLst>
                                    </p:anim>
                                    <p:anim calcmode="lin" valueType="num">
                                      <p:cBhvr>
                                        <p:cTn id="60" dur="1000" fill="hold"/>
                                        <p:tgtEl>
                                          <p:spTgt spid="341000"/>
                                        </p:tgtEl>
                                        <p:attrNameLst>
                                          <p:attrName>ppt_h</p:attrName>
                                        </p:attrNameLst>
                                      </p:cBhvr>
                                      <p:tavLst>
                                        <p:tav tm="0">
                                          <p:val>
                                            <p:fltVal val="0"/>
                                          </p:val>
                                        </p:tav>
                                        <p:tav tm="100000">
                                          <p:val>
                                            <p:strVal val="#ppt_h"/>
                                          </p:val>
                                        </p:tav>
                                      </p:tavLst>
                                    </p:anim>
                                    <p:anim calcmode="lin" valueType="num">
                                      <p:cBhvr>
                                        <p:cTn id="61" dur="1000" fill="hold"/>
                                        <p:tgtEl>
                                          <p:spTgt spid="341000"/>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410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341003"/>
                                        </p:tgtEl>
                                        <p:attrNameLst>
                                          <p:attrName>style.visibility</p:attrName>
                                        </p:attrNameLst>
                                      </p:cBhvr>
                                      <p:to>
                                        <p:strVal val="visible"/>
                                      </p:to>
                                    </p:set>
                                    <p:anim calcmode="lin" valueType="num">
                                      <p:cBhvr>
                                        <p:cTn id="67" dur="1000" fill="hold"/>
                                        <p:tgtEl>
                                          <p:spTgt spid="341003"/>
                                        </p:tgtEl>
                                        <p:attrNameLst>
                                          <p:attrName>ppt_w</p:attrName>
                                        </p:attrNameLst>
                                      </p:cBhvr>
                                      <p:tavLst>
                                        <p:tav tm="0">
                                          <p:val>
                                            <p:fltVal val="0"/>
                                          </p:val>
                                        </p:tav>
                                        <p:tav tm="100000">
                                          <p:val>
                                            <p:strVal val="#ppt_w"/>
                                          </p:val>
                                        </p:tav>
                                      </p:tavLst>
                                    </p:anim>
                                    <p:anim calcmode="lin" valueType="num">
                                      <p:cBhvr>
                                        <p:cTn id="68" dur="1000" fill="hold"/>
                                        <p:tgtEl>
                                          <p:spTgt spid="341003"/>
                                        </p:tgtEl>
                                        <p:attrNameLst>
                                          <p:attrName>ppt_h</p:attrName>
                                        </p:attrNameLst>
                                      </p:cBhvr>
                                      <p:tavLst>
                                        <p:tav tm="0">
                                          <p:val>
                                            <p:fltVal val="0"/>
                                          </p:val>
                                        </p:tav>
                                        <p:tav tm="100000">
                                          <p:val>
                                            <p:strVal val="#ppt_h"/>
                                          </p:val>
                                        </p:tav>
                                      </p:tavLst>
                                    </p:anim>
                                    <p:anim calcmode="lin" valueType="num">
                                      <p:cBhvr>
                                        <p:cTn id="69" dur="1000" fill="hold"/>
                                        <p:tgtEl>
                                          <p:spTgt spid="34100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3410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341004"/>
                                        </p:tgtEl>
                                        <p:attrNameLst>
                                          <p:attrName>style.visibility</p:attrName>
                                        </p:attrNameLst>
                                      </p:cBhvr>
                                      <p:to>
                                        <p:strVal val="visible"/>
                                      </p:to>
                                    </p:set>
                                    <p:anim calcmode="lin" valueType="num">
                                      <p:cBhvr>
                                        <p:cTn id="75" dur="1000" fill="hold"/>
                                        <p:tgtEl>
                                          <p:spTgt spid="341004"/>
                                        </p:tgtEl>
                                        <p:attrNameLst>
                                          <p:attrName>ppt_w</p:attrName>
                                        </p:attrNameLst>
                                      </p:cBhvr>
                                      <p:tavLst>
                                        <p:tav tm="0">
                                          <p:val>
                                            <p:fltVal val="0"/>
                                          </p:val>
                                        </p:tav>
                                        <p:tav tm="100000">
                                          <p:val>
                                            <p:strVal val="#ppt_w"/>
                                          </p:val>
                                        </p:tav>
                                      </p:tavLst>
                                    </p:anim>
                                    <p:anim calcmode="lin" valueType="num">
                                      <p:cBhvr>
                                        <p:cTn id="76" dur="1000" fill="hold"/>
                                        <p:tgtEl>
                                          <p:spTgt spid="341004"/>
                                        </p:tgtEl>
                                        <p:attrNameLst>
                                          <p:attrName>ppt_h</p:attrName>
                                        </p:attrNameLst>
                                      </p:cBhvr>
                                      <p:tavLst>
                                        <p:tav tm="0">
                                          <p:val>
                                            <p:fltVal val="0"/>
                                          </p:val>
                                        </p:tav>
                                        <p:tav tm="100000">
                                          <p:val>
                                            <p:strVal val="#ppt_h"/>
                                          </p:val>
                                        </p:tav>
                                      </p:tavLst>
                                    </p:anim>
                                    <p:anim calcmode="lin" valueType="num">
                                      <p:cBhvr>
                                        <p:cTn id="77" dur="1000" fill="hold"/>
                                        <p:tgtEl>
                                          <p:spTgt spid="341004"/>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410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animBg="1"/>
      <p:bldP spid="340995" grpId="1" build="p"/>
      <p:bldP spid="340996" grpId="0" animBg="1"/>
      <p:bldP spid="341000" grpId="0" animBg="1"/>
      <p:bldP spid="341001" grpId="0"/>
      <p:bldP spid="341002" grpId="0"/>
      <p:bldP spid="341003" grpId="0"/>
      <p:bldP spid="3410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a:endParaRPr lang="en-US" altLang="zh-CN">
              <a:solidFill>
                <a:srgbClr val="000000"/>
              </a:solidFill>
            </a:endParaRPr>
          </a:p>
        </p:txBody>
      </p:sp>
      <p:sp>
        <p:nvSpPr>
          <p:cNvPr id="19479" name="Text Box 23"/>
          <p:cNvSpPr txBox="1">
            <a:spLocks noChangeArrowheads="1"/>
          </p:cNvSpPr>
          <p:nvPr/>
        </p:nvSpPr>
        <p:spPr bwMode="auto">
          <a:xfrm>
            <a:off x="974725" y="4133850"/>
            <a:ext cx="6950075" cy="1552575"/>
          </a:xfrm>
          <a:prstGeom prst="rect">
            <a:avLst/>
          </a:prstGeom>
          <a:solidFill>
            <a:srgbClr val="FF0000"/>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a:solidFill>
                  <a:srgbClr val="FFFFFF"/>
                </a:solidFill>
                <a:effectLst>
                  <a:outerShdw blurRad="38100" dist="38100" dir="2700000" algn="tl">
                    <a:srgbClr val="000000"/>
                  </a:outerShdw>
                </a:effectLst>
              </a:rPr>
              <a:t>警告</a:t>
            </a:r>
            <a:r>
              <a:rPr lang="en-US" altLang="zh-CN" b="1">
                <a:solidFill>
                  <a:srgbClr val="FFFFFF"/>
                </a:solidFill>
                <a:effectLst>
                  <a:outerShdw blurRad="38100" dist="38100" dir="2700000" algn="tl">
                    <a:srgbClr val="000000"/>
                  </a:outerShdw>
                </a:effectLst>
              </a:rPr>
              <a:t>:</a:t>
            </a:r>
          </a:p>
          <a:p>
            <a:r>
              <a:rPr lang="zh-CN" altLang="en-US" b="1">
                <a:solidFill>
                  <a:srgbClr val="FFFFFF"/>
                </a:solidFill>
                <a:effectLst>
                  <a:outerShdw blurRad="38100" dist="38100" dir="2700000" algn="tl">
                    <a:srgbClr val="000000"/>
                  </a:outerShdw>
                </a:effectLst>
              </a:rPr>
              <a:t>用此四点格式写句子迫使你的总结非常清晰</a:t>
            </a:r>
            <a:r>
              <a:rPr lang="en-US" altLang="zh-CN" b="1">
                <a:solidFill>
                  <a:srgbClr val="FFFFFF"/>
                </a:solidFill>
                <a:effectLst>
                  <a:outerShdw blurRad="38100" dist="38100" dir="2700000" algn="tl">
                    <a:srgbClr val="000000"/>
                  </a:outerShdw>
                </a:effectLst>
              </a:rPr>
              <a:t>!</a:t>
            </a:r>
          </a:p>
          <a:p>
            <a:endParaRPr lang="en-US" altLang="zh-CN" b="1">
              <a:solidFill>
                <a:srgbClr val="FFFFFF"/>
              </a:solidFill>
              <a:effectLst>
                <a:outerShdw blurRad="38100" dist="38100" dir="2700000" algn="tl">
                  <a:srgbClr val="000000"/>
                </a:outerShdw>
              </a:effectLst>
            </a:endParaRPr>
          </a:p>
          <a:p>
            <a:r>
              <a:rPr lang="zh-CN" altLang="en-US" b="1">
                <a:solidFill>
                  <a:srgbClr val="FFFFFF"/>
                </a:solidFill>
                <a:effectLst>
                  <a:outerShdw blurRad="38100" dist="38100" dir="2700000" algn="tl">
                    <a:srgbClr val="000000"/>
                  </a:outerShdw>
                </a:effectLst>
              </a:rPr>
              <a:t>你有可能很清楚却不正确</a:t>
            </a:r>
            <a:r>
              <a:rPr lang="en-US" altLang="zh-CN" b="1">
                <a:solidFill>
                  <a:srgbClr val="FFFFFF"/>
                </a:solidFill>
                <a:effectLst>
                  <a:outerShdw blurRad="38100" dist="38100" dir="2700000" algn="tl">
                    <a:srgbClr val="000000"/>
                  </a:outerShdw>
                </a:effectLst>
              </a:rPr>
              <a:t>——</a:t>
            </a:r>
            <a:r>
              <a:rPr lang="zh-CN" altLang="en-US" b="1">
                <a:solidFill>
                  <a:srgbClr val="FFFFFF"/>
                </a:solidFill>
                <a:effectLst>
                  <a:outerShdw blurRad="38100" dist="38100" dir="2700000" algn="tl">
                    <a:srgbClr val="000000"/>
                  </a:outerShdw>
                </a:effectLst>
              </a:rPr>
              <a:t>因此需要好的释经法</a:t>
            </a:r>
            <a:endParaRPr lang="en-US" altLang="zh-CN" b="1">
              <a:solidFill>
                <a:srgbClr val="FFFFFF"/>
              </a:solidFill>
            </a:endParaRPr>
          </a:p>
        </p:txBody>
      </p:sp>
      <p:sp>
        <p:nvSpPr>
          <p:cNvPr id="19459" name="Text Box 3"/>
          <p:cNvSpPr txBox="1">
            <a:spLocks noChangeArrowheads="1"/>
          </p:cNvSpPr>
          <p:nvPr/>
        </p:nvSpPr>
        <p:spPr bwMode="auto">
          <a:xfrm>
            <a:off x="533400" y="1295400"/>
            <a:ext cx="3352800" cy="1077913"/>
          </a:xfrm>
          <a:prstGeom prst="rect">
            <a:avLst/>
          </a:prstGeom>
          <a:solidFill>
            <a:schemeClr val="tx2"/>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spcBef>
                <a:spcPct val="50000"/>
              </a:spcBef>
            </a:pPr>
            <a:r>
              <a:rPr lang="zh-CN" altLang="en-US" sz="3200" b="1">
                <a:solidFill>
                  <a:srgbClr val="FFFFFF"/>
                </a:solidFill>
                <a:latin typeface="Times New Roman" charset="0"/>
              </a:rPr>
              <a:t>主题</a:t>
            </a:r>
            <a:r>
              <a:rPr lang="en-US" sz="3200" b="1">
                <a:solidFill>
                  <a:srgbClr val="FFFFFF"/>
                </a:solidFill>
                <a:latin typeface="Times New Roman" charset="0"/>
              </a:rPr>
              <a:t/>
            </a:r>
            <a:br>
              <a:rPr lang="en-US" sz="3200" b="1">
                <a:solidFill>
                  <a:srgbClr val="FFFFFF"/>
                </a:solidFill>
                <a:latin typeface="Times New Roman" charset="0"/>
              </a:rPr>
            </a:br>
            <a:r>
              <a:rPr lang="en-US" sz="3200" b="1">
                <a:solidFill>
                  <a:srgbClr val="FFFFFF"/>
                </a:solidFill>
                <a:latin typeface="Times New Roman" charset="0"/>
              </a:rPr>
              <a:t>(Z</a:t>
            </a:r>
            <a:r>
              <a:rPr lang="en-US" sz="2000" b="1">
                <a:solidFill>
                  <a:srgbClr val="FFFFFF"/>
                </a:solidFill>
                <a:latin typeface="Times New Roman" charset="0"/>
              </a:rPr>
              <a:t>1</a:t>
            </a:r>
            <a:r>
              <a:rPr lang="en-US" sz="3200" b="1">
                <a:solidFill>
                  <a:srgbClr val="FFFFFF"/>
                </a:solidFill>
                <a:latin typeface="Times New Roman" charset="0"/>
              </a:rPr>
              <a:t>+X)</a:t>
            </a:r>
          </a:p>
        </p:txBody>
      </p:sp>
      <p:sp>
        <p:nvSpPr>
          <p:cNvPr id="19461" name="Rectangle 5"/>
          <p:cNvSpPr>
            <a:spLocks noGrp="1" noChangeArrowheads="1"/>
          </p:cNvSpPr>
          <p:nvPr>
            <p:ph type="title" idx="4294967295"/>
          </p:nvPr>
        </p:nvSpPr>
        <p:spPr>
          <a:xfrm>
            <a:off x="457200" y="274638"/>
            <a:ext cx="76200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zh-CN" alt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什么是</a:t>
            </a:r>
            <a:r>
              <a:rPr lang="en-US" altLang="zh-CN"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 </a:t>
            </a:r>
            <a:r>
              <a:rPr 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Z</a:t>
            </a:r>
            <a:r>
              <a:rPr lang="en-US" sz="28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1</a:t>
            </a:r>
            <a:r>
              <a:rPr lang="en-US" sz="4000" b="1" dirty="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+X+Z</a:t>
            </a:r>
            <a:r>
              <a:rPr lang="en-US" sz="2800" b="1" dirty="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2</a:t>
            </a:r>
            <a:r>
              <a:rPr lang="en-US" sz="4000" b="1" dirty="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+Y </a:t>
            </a:r>
            <a:r>
              <a:rPr lang="zh-CN" alt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格式</a:t>
            </a:r>
            <a:r>
              <a:rPr 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endParaRPr lang="en-US" sz="8000" b="1" dirty="0">
              <a:latin typeface="Times" charset="0"/>
              <a:ea typeface="ＭＳ Ｐゴシック" charset="0"/>
              <a:cs typeface="ＭＳ Ｐゴシック" charset="0"/>
            </a:endParaRPr>
          </a:p>
        </p:txBody>
      </p:sp>
      <p:sp>
        <p:nvSpPr>
          <p:cNvPr id="19462" name="Text Box 6"/>
          <p:cNvSpPr txBox="1">
            <a:spLocks noChangeArrowheads="1"/>
          </p:cNvSpPr>
          <p:nvPr/>
        </p:nvSpPr>
        <p:spPr bwMode="auto">
          <a:xfrm>
            <a:off x="8382000" y="76200"/>
            <a:ext cx="6858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smtClean="0">
                <a:solidFill>
                  <a:srgbClr val="FFFFFF"/>
                </a:solidFill>
                <a:effectLst>
                  <a:outerShdw blurRad="38100" dist="38100" dir="2700000" algn="tl">
                    <a:srgbClr val="808080"/>
                  </a:outerShdw>
                </a:effectLst>
                <a:latin typeface="Times New Roman" charset="0"/>
              </a:rPr>
              <a:t>33</a:t>
            </a:r>
            <a:endParaRPr lang="en-US" b="1" smtClean="0">
              <a:solidFill>
                <a:srgbClr val="FFFFFF"/>
              </a:solidFill>
              <a:effectLst>
                <a:outerShdw blurRad="38100" dist="38100" dir="2700000" algn="tl">
                  <a:srgbClr val="808080"/>
                </a:outerShdw>
              </a:effectLst>
            </a:endParaRPr>
          </a:p>
        </p:txBody>
      </p:sp>
      <p:sp>
        <p:nvSpPr>
          <p:cNvPr id="19464" name="Text Box 8"/>
          <p:cNvSpPr txBox="1">
            <a:spLocks noChangeArrowheads="1"/>
          </p:cNvSpPr>
          <p:nvPr/>
        </p:nvSpPr>
        <p:spPr bwMode="auto">
          <a:xfrm>
            <a:off x="4648200" y="1295400"/>
            <a:ext cx="4130675" cy="1077913"/>
          </a:xfrm>
          <a:prstGeom prst="rect">
            <a:avLst/>
          </a:prstGeom>
          <a:solidFill>
            <a:schemeClr val="tx2"/>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spcBef>
                <a:spcPct val="50000"/>
              </a:spcBef>
            </a:pPr>
            <a:r>
              <a:rPr lang="zh-CN" altLang="en-US" sz="3200" b="1">
                <a:solidFill>
                  <a:srgbClr val="FFFFFF"/>
                </a:solidFill>
                <a:latin typeface="Times New Roman" charset="0"/>
              </a:rPr>
              <a:t>补足</a:t>
            </a:r>
            <a:r>
              <a:rPr lang="en-US" sz="3200" b="1">
                <a:solidFill>
                  <a:srgbClr val="FFFFFF"/>
                </a:solidFill>
                <a:latin typeface="Times New Roman" charset="0"/>
              </a:rPr>
              <a:t/>
            </a:r>
            <a:br>
              <a:rPr lang="en-US" sz="3200" b="1">
                <a:solidFill>
                  <a:srgbClr val="FFFFFF"/>
                </a:solidFill>
                <a:latin typeface="Times New Roman" charset="0"/>
              </a:rPr>
            </a:br>
            <a:r>
              <a:rPr lang="en-US" sz="3200" b="1">
                <a:solidFill>
                  <a:srgbClr val="FFFFFF"/>
                </a:solidFill>
                <a:latin typeface="Times New Roman" charset="0"/>
              </a:rPr>
              <a:t>(Z</a:t>
            </a:r>
            <a:r>
              <a:rPr lang="en-US" sz="2000" b="1">
                <a:solidFill>
                  <a:srgbClr val="FFFFFF"/>
                </a:solidFill>
                <a:latin typeface="Times New Roman" charset="0"/>
              </a:rPr>
              <a:t>2</a:t>
            </a:r>
            <a:r>
              <a:rPr lang="en-US" sz="3200" b="1">
                <a:solidFill>
                  <a:srgbClr val="FFFFFF"/>
                </a:solidFill>
                <a:latin typeface="Times New Roman" charset="0"/>
              </a:rPr>
              <a:t>+Y)</a:t>
            </a:r>
          </a:p>
        </p:txBody>
      </p:sp>
      <p:grpSp>
        <p:nvGrpSpPr>
          <p:cNvPr id="2" name="Group 11"/>
          <p:cNvGrpSpPr>
            <a:grpSpLocks/>
          </p:cNvGrpSpPr>
          <p:nvPr/>
        </p:nvGrpSpPr>
        <p:grpSpPr bwMode="auto">
          <a:xfrm>
            <a:off x="0" y="2590800"/>
            <a:ext cx="2057400" cy="1600200"/>
            <a:chOff x="0" y="1632"/>
            <a:chExt cx="1296" cy="1008"/>
          </a:xfrm>
          <a:solidFill>
            <a:srgbClr val="FFFF00"/>
          </a:solidFill>
        </p:grpSpPr>
        <p:sp>
          <p:nvSpPr>
            <p:cNvPr id="90130" name="AutoShape 9"/>
            <p:cNvSpPr>
              <a:spLocks noChangeArrowheads="1"/>
            </p:cNvSpPr>
            <p:nvPr/>
          </p:nvSpPr>
          <p:spPr bwMode="auto">
            <a:xfrm rot="10800000">
              <a:off x="0" y="1632"/>
              <a:ext cx="1296" cy="1008"/>
            </a:xfrm>
            <a:prstGeom prst="wedgeEllipseCallout">
              <a:avLst>
                <a:gd name="adj1" fmla="val -38273"/>
                <a:gd name="adj2" fmla="val 68153"/>
              </a:avLst>
            </a:prstGeom>
            <a:grpFill/>
            <a:ln w="9525">
              <a:solidFill>
                <a:schemeClr val="tx1"/>
              </a:solidFill>
              <a:miter lim="800000"/>
              <a:headEnd/>
              <a:tailEnd/>
            </a:ln>
          </p:spPr>
          <p:txBody>
            <a:bodyPr rot="10800000" wrap="none" anchor="ctr"/>
            <a:lstStyle/>
            <a:p>
              <a:pPr algn="ctr">
                <a:defRPr/>
              </a:pPr>
              <a:endParaRPr lang="en-US">
                <a:solidFill>
                  <a:srgbClr val="000000"/>
                </a:solidFill>
                <a:ea typeface="ＭＳ Ｐゴシック" charset="-128"/>
                <a:cs typeface="ＭＳ Ｐゴシック" charset="-128"/>
              </a:endParaRPr>
            </a:p>
          </p:txBody>
        </p:sp>
        <p:sp>
          <p:nvSpPr>
            <p:cNvPr id="90131" name="Text Box 10"/>
            <p:cNvSpPr txBox="1">
              <a:spLocks noChangeArrowheads="1"/>
            </p:cNvSpPr>
            <p:nvPr/>
          </p:nvSpPr>
          <p:spPr bwMode="auto">
            <a:xfrm>
              <a:off x="276" y="1753"/>
              <a:ext cx="698" cy="756"/>
            </a:xfrm>
            <a:prstGeom prst="rect">
              <a:avLst/>
            </a:prstGeom>
            <a:noFill/>
            <a:ln w="9525">
              <a:noFill/>
              <a:miter lim="800000"/>
              <a:headEnd/>
              <a:tailEnd/>
            </a:ln>
          </p:spPr>
          <p:txBody>
            <a:bodyPr wrap="none">
              <a:spAutoFit/>
            </a:bodyPr>
            <a:lstStyle/>
            <a:p>
              <a:pPr algn="ctr">
                <a:defRPr/>
              </a:pPr>
              <a:r>
                <a:rPr lang="en-US" b="1" dirty="0">
                  <a:solidFill>
                    <a:srgbClr val="000000"/>
                  </a:solidFill>
                  <a:ea typeface="ＭＳ Ｐゴシック" charset="-128"/>
                  <a:cs typeface="ＭＳ Ｐゴシック" charset="-128"/>
                </a:rPr>
                <a:t>“</a:t>
              </a:r>
              <a:r>
                <a:rPr lang="zh-CN" altLang="en-US" b="1" dirty="0">
                  <a:solidFill>
                    <a:srgbClr val="000000"/>
                  </a:solidFill>
                  <a:ea typeface="ＭＳ Ｐゴシック" charset="-128"/>
                  <a:cs typeface="ＭＳ Ｐゴシック" charset="-128"/>
                </a:rPr>
                <a:t>冠词</a:t>
              </a:r>
              <a:r>
                <a:rPr lang="en-US" b="1" dirty="0">
                  <a:solidFill>
                    <a:srgbClr val="000000"/>
                  </a:solidFill>
                  <a:ea typeface="ＭＳ Ｐゴシック" charset="-128"/>
                  <a:cs typeface="ＭＳ Ｐゴシック" charset="-128"/>
                </a:rPr>
                <a:t>”</a:t>
              </a:r>
              <a:br>
                <a:rPr lang="en-US" b="1" dirty="0">
                  <a:solidFill>
                    <a:srgbClr val="000000"/>
                  </a:solidFill>
                  <a:ea typeface="ＭＳ Ｐゴシック" charset="-128"/>
                  <a:cs typeface="ＭＳ Ｐゴシック" charset="-128"/>
                </a:rPr>
              </a:br>
              <a:r>
                <a:rPr lang="en-US" b="1" dirty="0">
                  <a:solidFill>
                    <a:srgbClr val="000000"/>
                  </a:solidFill>
                  <a:ea typeface="ＭＳ Ｐゴシック" charset="-128"/>
                  <a:cs typeface="ＭＳ Ｐゴシック" charset="-128"/>
                </a:rPr>
                <a:t>+</a:t>
              </a:r>
              <a:br>
                <a:rPr lang="en-US" b="1" dirty="0">
                  <a:solidFill>
                    <a:srgbClr val="000000"/>
                  </a:solidFill>
                  <a:ea typeface="ＭＳ Ｐゴシック" charset="-128"/>
                  <a:cs typeface="ＭＳ Ｐゴシック" charset="-128"/>
                </a:rPr>
              </a:br>
              <a:r>
                <a:rPr lang="zh-CN" altLang="en-US" b="1" dirty="0">
                  <a:solidFill>
                    <a:srgbClr val="000000"/>
                  </a:solidFill>
                  <a:ea typeface="ＭＳ Ｐゴシック" charset="-128"/>
                  <a:cs typeface="ＭＳ Ｐゴシック" charset="-128"/>
                </a:rPr>
                <a:t>定语</a:t>
              </a:r>
              <a:endParaRPr lang="en-US" b="1" dirty="0">
                <a:solidFill>
                  <a:srgbClr val="000000"/>
                </a:solidFill>
                <a:ea typeface="ＭＳ Ｐゴシック" charset="-128"/>
                <a:cs typeface="ＭＳ Ｐゴシック" charset="-128"/>
              </a:endParaRPr>
            </a:p>
          </p:txBody>
        </p:sp>
      </p:grpSp>
      <p:grpSp>
        <p:nvGrpSpPr>
          <p:cNvPr id="3" name="Group 12"/>
          <p:cNvGrpSpPr>
            <a:grpSpLocks/>
          </p:cNvGrpSpPr>
          <p:nvPr/>
        </p:nvGrpSpPr>
        <p:grpSpPr bwMode="auto">
          <a:xfrm>
            <a:off x="4584700" y="2587625"/>
            <a:ext cx="2057400" cy="1600200"/>
            <a:chOff x="0" y="1632"/>
            <a:chExt cx="1296" cy="1008"/>
          </a:xfrm>
          <a:solidFill>
            <a:srgbClr val="FFFF00"/>
          </a:solidFill>
        </p:grpSpPr>
        <p:sp>
          <p:nvSpPr>
            <p:cNvPr id="90128" name="AutoShape 13"/>
            <p:cNvSpPr>
              <a:spLocks noChangeArrowheads="1"/>
            </p:cNvSpPr>
            <p:nvPr/>
          </p:nvSpPr>
          <p:spPr bwMode="auto">
            <a:xfrm rot="10800000">
              <a:off x="0" y="1632"/>
              <a:ext cx="1296" cy="1008"/>
            </a:xfrm>
            <a:prstGeom prst="wedgeEllipseCallout">
              <a:avLst>
                <a:gd name="adj1" fmla="val -38273"/>
                <a:gd name="adj2" fmla="val 68153"/>
              </a:avLst>
            </a:prstGeom>
            <a:grpFill/>
            <a:ln w="9525">
              <a:solidFill>
                <a:schemeClr val="tx1"/>
              </a:solidFill>
              <a:miter lim="800000"/>
              <a:headEnd/>
              <a:tailEnd/>
            </a:ln>
          </p:spPr>
          <p:txBody>
            <a:bodyPr rot="10800000" wrap="none" anchor="ctr"/>
            <a:lstStyle/>
            <a:p>
              <a:pPr algn="ctr">
                <a:defRPr/>
              </a:pPr>
              <a:endParaRPr lang="en-US">
                <a:solidFill>
                  <a:srgbClr val="000000"/>
                </a:solidFill>
                <a:ea typeface="ＭＳ Ｐゴシック" charset="-128"/>
                <a:cs typeface="ＭＳ Ｐゴシック" charset="-128"/>
              </a:endParaRPr>
            </a:p>
          </p:txBody>
        </p:sp>
        <p:sp>
          <p:nvSpPr>
            <p:cNvPr id="90129" name="Text Box 14"/>
            <p:cNvSpPr txBox="1">
              <a:spLocks noChangeArrowheads="1"/>
            </p:cNvSpPr>
            <p:nvPr/>
          </p:nvSpPr>
          <p:spPr bwMode="auto">
            <a:xfrm>
              <a:off x="78" y="1753"/>
              <a:ext cx="1086" cy="523"/>
            </a:xfrm>
            <a:prstGeom prst="rect">
              <a:avLst/>
            </a:prstGeom>
            <a:noFill/>
            <a:ln w="9525">
              <a:noFill/>
              <a:miter lim="800000"/>
              <a:headEnd/>
              <a:tailEnd/>
            </a:ln>
          </p:spPr>
          <p:txBody>
            <a:bodyPr wrap="none">
              <a:spAutoFit/>
            </a:bodyPr>
            <a:lstStyle/>
            <a:p>
              <a:pPr algn="ctr">
                <a:defRPr/>
              </a:pPr>
              <a:r>
                <a:rPr lang="en-US" b="1" dirty="0">
                  <a:solidFill>
                    <a:srgbClr val="000000"/>
                  </a:solidFill>
                  <a:ea typeface="ＭＳ Ｐゴシック" charset="-128"/>
                  <a:cs typeface="ＭＳ Ｐゴシック" charset="-128"/>
                </a:rPr>
                <a:t>“</a:t>
              </a:r>
              <a:r>
                <a:rPr lang="zh-CN" altLang="en-US" b="1" dirty="0">
                  <a:solidFill>
                    <a:srgbClr val="000000"/>
                  </a:solidFill>
                  <a:ea typeface="ＭＳ Ｐゴシック" charset="-128"/>
                  <a:cs typeface="ＭＳ Ｐゴシック" charset="-128"/>
                </a:rPr>
                <a:t>是</a:t>
              </a:r>
              <a:r>
                <a:rPr lang="en-US" b="1" dirty="0">
                  <a:solidFill>
                    <a:srgbClr val="000000"/>
                  </a:solidFill>
                  <a:ea typeface="ＭＳ Ｐゴシック" charset="-128"/>
                  <a:cs typeface="ＭＳ Ｐゴシック" charset="-128"/>
                </a:rPr>
                <a:t>” +</a:t>
              </a:r>
              <a:br>
                <a:rPr lang="en-US" b="1" dirty="0">
                  <a:solidFill>
                    <a:srgbClr val="000000"/>
                  </a:solidFill>
                  <a:ea typeface="ＭＳ Ｐゴシック" charset="-128"/>
                  <a:cs typeface="ＭＳ Ｐゴシック" charset="-128"/>
                </a:rPr>
              </a:br>
              <a:r>
                <a:rPr lang="zh-CN" altLang="en-US" b="1" dirty="0">
                  <a:solidFill>
                    <a:srgbClr val="000000"/>
                  </a:solidFill>
                  <a:ea typeface="ＭＳ Ｐゴシック" charset="-128"/>
                  <a:cs typeface="ＭＳ Ｐゴシック" charset="-128"/>
                </a:rPr>
                <a:t>相称的定语</a:t>
              </a:r>
              <a:endParaRPr lang="en-US" b="1" dirty="0">
                <a:solidFill>
                  <a:srgbClr val="000000"/>
                </a:solidFill>
                <a:ea typeface="ＭＳ Ｐゴシック" charset="-128"/>
                <a:cs typeface="ＭＳ Ｐゴシック" charset="-128"/>
              </a:endParaRPr>
            </a:p>
          </p:txBody>
        </p:sp>
      </p:grpSp>
      <p:grpSp>
        <p:nvGrpSpPr>
          <p:cNvPr id="4" name="Group 21"/>
          <p:cNvGrpSpPr>
            <a:grpSpLocks/>
          </p:cNvGrpSpPr>
          <p:nvPr/>
        </p:nvGrpSpPr>
        <p:grpSpPr bwMode="auto">
          <a:xfrm>
            <a:off x="2136775" y="2595563"/>
            <a:ext cx="2057400" cy="1600200"/>
            <a:chOff x="1344" y="1632"/>
            <a:chExt cx="1296" cy="1008"/>
          </a:xfrm>
          <a:solidFill>
            <a:schemeClr val="bg1"/>
          </a:solidFill>
        </p:grpSpPr>
        <p:sp>
          <p:nvSpPr>
            <p:cNvPr id="90126" name="AutoShape 16"/>
            <p:cNvSpPr>
              <a:spLocks noChangeArrowheads="1"/>
            </p:cNvSpPr>
            <p:nvPr/>
          </p:nvSpPr>
          <p:spPr bwMode="auto">
            <a:xfrm rot="10800000">
              <a:off x="1344" y="1632"/>
              <a:ext cx="1296" cy="1008"/>
            </a:xfrm>
            <a:prstGeom prst="wedgeEllipseCallout">
              <a:avLst>
                <a:gd name="adj1" fmla="val 30861"/>
                <a:gd name="adj2" fmla="val 72912"/>
              </a:avLst>
            </a:prstGeom>
            <a:grpFill/>
            <a:ln w="9525">
              <a:solidFill>
                <a:schemeClr val="tx1"/>
              </a:solidFill>
              <a:miter lim="800000"/>
              <a:headEnd/>
              <a:tailEnd/>
            </a:ln>
          </p:spPr>
          <p:txBody>
            <a:bodyPr rot="10800000" wrap="none" anchor="ctr"/>
            <a:lstStyle/>
            <a:p>
              <a:pPr algn="ctr">
                <a:defRPr/>
              </a:pPr>
              <a:endParaRPr lang="en-US">
                <a:solidFill>
                  <a:srgbClr val="000000"/>
                </a:solidFill>
                <a:ea typeface="ＭＳ Ｐゴシック" charset="-128"/>
                <a:cs typeface="ＭＳ Ｐゴシック" charset="-128"/>
              </a:endParaRPr>
            </a:p>
          </p:txBody>
        </p:sp>
        <p:sp>
          <p:nvSpPr>
            <p:cNvPr id="90127" name="Text Box 17"/>
            <p:cNvSpPr txBox="1">
              <a:spLocks noChangeArrowheads="1"/>
            </p:cNvSpPr>
            <p:nvPr/>
          </p:nvSpPr>
          <p:spPr bwMode="auto">
            <a:xfrm>
              <a:off x="1728" y="1920"/>
              <a:ext cx="512" cy="291"/>
            </a:xfrm>
            <a:prstGeom prst="rect">
              <a:avLst/>
            </a:prstGeom>
            <a:grpFill/>
            <a:ln w="9525">
              <a:noFill/>
              <a:miter lim="800000"/>
              <a:headEnd/>
              <a:tailEnd/>
            </a:ln>
          </p:spPr>
          <p:txBody>
            <a:bodyPr wrap="none">
              <a:spAutoFit/>
            </a:bodyPr>
            <a:lstStyle/>
            <a:p>
              <a:pPr algn="ctr">
                <a:defRPr/>
              </a:pPr>
              <a:r>
                <a:rPr lang="zh-CN" altLang="en-US" b="1" dirty="0">
                  <a:solidFill>
                    <a:srgbClr val="000000"/>
                  </a:solidFill>
                  <a:ea typeface="ＭＳ Ｐゴシック" charset="-128"/>
                  <a:cs typeface="ＭＳ Ｐゴシック" charset="-128"/>
                </a:rPr>
                <a:t>主题</a:t>
              </a:r>
              <a:endParaRPr lang="en-US" b="1" dirty="0">
                <a:solidFill>
                  <a:srgbClr val="000000"/>
                </a:solidFill>
                <a:ea typeface="ＭＳ Ｐゴシック" charset="-128"/>
                <a:cs typeface="ＭＳ Ｐゴシック" charset="-128"/>
              </a:endParaRPr>
            </a:p>
          </p:txBody>
        </p:sp>
      </p:grpSp>
      <p:grpSp>
        <p:nvGrpSpPr>
          <p:cNvPr id="5" name="Group 22"/>
          <p:cNvGrpSpPr>
            <a:grpSpLocks/>
          </p:cNvGrpSpPr>
          <p:nvPr/>
        </p:nvGrpSpPr>
        <p:grpSpPr bwMode="auto">
          <a:xfrm>
            <a:off x="6672263" y="2528887"/>
            <a:ext cx="2057400" cy="1600201"/>
            <a:chOff x="4224" y="1584"/>
            <a:chExt cx="1296" cy="1008"/>
          </a:xfrm>
          <a:solidFill>
            <a:schemeClr val="bg1"/>
          </a:solidFill>
        </p:grpSpPr>
        <p:sp>
          <p:nvSpPr>
            <p:cNvPr id="90124" name="AutoShape 19"/>
            <p:cNvSpPr>
              <a:spLocks noChangeArrowheads="1"/>
            </p:cNvSpPr>
            <p:nvPr/>
          </p:nvSpPr>
          <p:spPr bwMode="auto">
            <a:xfrm rot="10800000">
              <a:off x="4224" y="1584"/>
              <a:ext cx="1296" cy="1008"/>
            </a:xfrm>
            <a:prstGeom prst="wedgeEllipseCallout">
              <a:avLst>
                <a:gd name="adj1" fmla="val 33949"/>
                <a:gd name="adj2" fmla="val 64977"/>
              </a:avLst>
            </a:prstGeom>
            <a:grpFill/>
            <a:ln w="9525">
              <a:solidFill>
                <a:schemeClr val="tx1"/>
              </a:solidFill>
              <a:miter lim="800000"/>
              <a:headEnd/>
              <a:tailEnd/>
            </a:ln>
          </p:spPr>
          <p:txBody>
            <a:bodyPr rot="10800000" wrap="none" anchor="ctr"/>
            <a:lstStyle/>
            <a:p>
              <a:pPr algn="ctr">
                <a:defRPr/>
              </a:pPr>
              <a:endParaRPr lang="en-US">
                <a:solidFill>
                  <a:srgbClr val="000000"/>
                </a:solidFill>
                <a:ea typeface="ＭＳ Ｐゴシック" charset="-128"/>
                <a:cs typeface="ＭＳ Ｐゴシック" charset="-128"/>
              </a:endParaRPr>
            </a:p>
          </p:txBody>
        </p:sp>
        <p:sp>
          <p:nvSpPr>
            <p:cNvPr id="90125" name="Text Box 20"/>
            <p:cNvSpPr txBox="1">
              <a:spLocks noChangeArrowheads="1"/>
            </p:cNvSpPr>
            <p:nvPr/>
          </p:nvSpPr>
          <p:spPr bwMode="auto">
            <a:xfrm>
              <a:off x="4564" y="1920"/>
              <a:ext cx="706" cy="291"/>
            </a:xfrm>
            <a:prstGeom prst="rect">
              <a:avLst/>
            </a:prstGeom>
            <a:grpFill/>
            <a:ln w="9525">
              <a:noFill/>
              <a:miter lim="800000"/>
              <a:headEnd/>
              <a:tailEnd/>
            </a:ln>
          </p:spPr>
          <p:txBody>
            <a:bodyPr wrap="none">
              <a:spAutoFit/>
            </a:bodyPr>
            <a:lstStyle/>
            <a:p>
              <a:pPr algn="ctr">
                <a:defRPr/>
              </a:pPr>
              <a:r>
                <a:rPr lang="zh-CN" altLang="en-US" b="1" dirty="0">
                  <a:solidFill>
                    <a:srgbClr val="000000"/>
                  </a:solidFill>
                  <a:ea typeface="ＭＳ Ｐゴシック" charset="-128"/>
                  <a:cs typeface="ＭＳ Ｐゴシック" charset="-128"/>
                </a:rPr>
                <a:t>副主题</a:t>
              </a:r>
              <a:endParaRPr lang="en-US" b="1" dirty="0">
                <a:solidFill>
                  <a:srgbClr val="000000"/>
                </a:solidFill>
                <a:ea typeface="ＭＳ Ｐゴシック" charset="-128"/>
                <a:cs typeface="ＭＳ Ｐゴシック" charset="-128"/>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9479"/>
                                        </p:tgtEl>
                                        <p:attrNameLst>
                                          <p:attrName>style.visibility</p:attrName>
                                        </p:attrNameLst>
                                      </p:cBhvr>
                                      <p:to>
                                        <p:strVal val="visible"/>
                                      </p:to>
                                    </p:set>
                                    <p:animEffect transition="in" filter="wipe(down)">
                                      <p:cBhvr>
                                        <p:cTn id="27" dur="580">
                                          <p:stCondLst>
                                            <p:cond delay="0"/>
                                          </p:stCondLst>
                                        </p:cTn>
                                        <p:tgtEl>
                                          <p:spTgt spid="19479"/>
                                        </p:tgtEl>
                                      </p:cBhvr>
                                    </p:animEffect>
                                    <p:anim calcmode="lin" valueType="num">
                                      <p:cBhvr>
                                        <p:cTn id="28" dur="1822" tmFilter="0,0; 0.14,0.36; 0.43,0.73; 0.71,0.91; 1.0,1.0">
                                          <p:stCondLst>
                                            <p:cond delay="0"/>
                                          </p:stCondLst>
                                        </p:cTn>
                                        <p:tgtEl>
                                          <p:spTgt spid="1947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947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947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947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9479"/>
                                        </p:tgtEl>
                                        <p:attrNameLst>
                                          <p:attrName>ppt_y</p:attrName>
                                        </p:attrNameLst>
                                      </p:cBhvr>
                                      <p:tavLst>
                                        <p:tav tm="0" fmla="#ppt_y-sin(pi*$)/81">
                                          <p:val>
                                            <p:fltVal val="0"/>
                                          </p:val>
                                        </p:tav>
                                        <p:tav tm="100000">
                                          <p:val>
                                            <p:fltVal val="1"/>
                                          </p:val>
                                        </p:tav>
                                      </p:tavLst>
                                    </p:anim>
                                    <p:animScale>
                                      <p:cBhvr>
                                        <p:cTn id="33" dur="26">
                                          <p:stCondLst>
                                            <p:cond delay="650"/>
                                          </p:stCondLst>
                                        </p:cTn>
                                        <p:tgtEl>
                                          <p:spTgt spid="19479"/>
                                        </p:tgtEl>
                                      </p:cBhvr>
                                      <p:to x="100000" y="60000"/>
                                    </p:animScale>
                                    <p:animScale>
                                      <p:cBhvr>
                                        <p:cTn id="34" dur="166" decel="50000">
                                          <p:stCondLst>
                                            <p:cond delay="676"/>
                                          </p:stCondLst>
                                        </p:cTn>
                                        <p:tgtEl>
                                          <p:spTgt spid="19479"/>
                                        </p:tgtEl>
                                      </p:cBhvr>
                                      <p:to x="100000" y="100000"/>
                                    </p:animScale>
                                    <p:animScale>
                                      <p:cBhvr>
                                        <p:cTn id="35" dur="26">
                                          <p:stCondLst>
                                            <p:cond delay="1312"/>
                                          </p:stCondLst>
                                        </p:cTn>
                                        <p:tgtEl>
                                          <p:spTgt spid="19479"/>
                                        </p:tgtEl>
                                      </p:cBhvr>
                                      <p:to x="100000" y="80000"/>
                                    </p:animScale>
                                    <p:animScale>
                                      <p:cBhvr>
                                        <p:cTn id="36" dur="166" decel="50000">
                                          <p:stCondLst>
                                            <p:cond delay="1338"/>
                                          </p:stCondLst>
                                        </p:cTn>
                                        <p:tgtEl>
                                          <p:spTgt spid="19479"/>
                                        </p:tgtEl>
                                      </p:cBhvr>
                                      <p:to x="100000" y="100000"/>
                                    </p:animScale>
                                    <p:animScale>
                                      <p:cBhvr>
                                        <p:cTn id="37" dur="26">
                                          <p:stCondLst>
                                            <p:cond delay="1642"/>
                                          </p:stCondLst>
                                        </p:cTn>
                                        <p:tgtEl>
                                          <p:spTgt spid="19479"/>
                                        </p:tgtEl>
                                      </p:cBhvr>
                                      <p:to x="100000" y="90000"/>
                                    </p:animScale>
                                    <p:animScale>
                                      <p:cBhvr>
                                        <p:cTn id="38" dur="166" decel="50000">
                                          <p:stCondLst>
                                            <p:cond delay="1668"/>
                                          </p:stCondLst>
                                        </p:cTn>
                                        <p:tgtEl>
                                          <p:spTgt spid="19479"/>
                                        </p:tgtEl>
                                      </p:cBhvr>
                                      <p:to x="100000" y="100000"/>
                                    </p:animScale>
                                    <p:animScale>
                                      <p:cBhvr>
                                        <p:cTn id="39" dur="26">
                                          <p:stCondLst>
                                            <p:cond delay="1808"/>
                                          </p:stCondLst>
                                        </p:cTn>
                                        <p:tgtEl>
                                          <p:spTgt spid="19479"/>
                                        </p:tgtEl>
                                      </p:cBhvr>
                                      <p:to x="100000" y="95000"/>
                                    </p:animScale>
                                    <p:animScale>
                                      <p:cBhvr>
                                        <p:cTn id="40" dur="166" decel="50000">
                                          <p:stCondLst>
                                            <p:cond delay="1834"/>
                                          </p:stCondLst>
                                        </p:cTn>
                                        <p:tgtEl>
                                          <p:spTgt spid="194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4"/>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altLang="zh-CN" b="1">
                <a:solidFill>
                  <a:srgbClr val="FFFFFF"/>
                </a:solidFill>
              </a:rPr>
              <a:t>33</a:t>
            </a:r>
          </a:p>
        </p:txBody>
      </p:sp>
      <p:sp>
        <p:nvSpPr>
          <p:cNvPr id="117763" name="Rectangle 5"/>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a:solidFill>
                  <a:srgbClr val="FF0000"/>
                </a:solidFill>
                <a:latin typeface="Arial" charset="0"/>
              </a:rPr>
              <a:t>例一：</a:t>
            </a:r>
            <a:r>
              <a:rPr lang="en-US" altLang="zh-CN" b="1">
                <a:solidFill>
                  <a:srgbClr val="FF0000"/>
                </a:solidFill>
                <a:latin typeface="Arial" charset="0"/>
              </a:rPr>
              <a:t> </a:t>
            </a:r>
            <a:r>
              <a:rPr lang="en-US" altLang="ja-JP" b="1">
                <a:solidFill>
                  <a:srgbClr val="FF0000"/>
                </a:solidFill>
                <a:latin typeface="Arial" charset="0"/>
              </a:rPr>
              <a:t>Z</a:t>
            </a:r>
            <a:r>
              <a:rPr lang="en-US" altLang="ja-JP" sz="2800" b="1">
                <a:solidFill>
                  <a:srgbClr val="FF0000"/>
                </a:solidFill>
                <a:latin typeface="Arial" charset="0"/>
              </a:rPr>
              <a:t>1</a:t>
            </a:r>
            <a:r>
              <a:rPr lang="en-US" altLang="ja-JP" b="1">
                <a:solidFill>
                  <a:srgbClr val="FF0000"/>
                </a:solidFill>
                <a:latin typeface="Arial" charset="0"/>
              </a:rPr>
              <a:t>+X+Z</a:t>
            </a:r>
            <a:r>
              <a:rPr lang="en-US" altLang="ja-JP" sz="2800" b="1">
                <a:solidFill>
                  <a:srgbClr val="FF0000"/>
                </a:solidFill>
                <a:latin typeface="Arial" charset="0"/>
              </a:rPr>
              <a:t>2</a:t>
            </a:r>
            <a:r>
              <a:rPr lang="en-US" altLang="ja-JP" b="1">
                <a:solidFill>
                  <a:srgbClr val="FF0000"/>
                </a:solidFill>
                <a:latin typeface="Arial" charset="0"/>
              </a:rPr>
              <a:t>+Y </a:t>
            </a:r>
            <a:r>
              <a:rPr lang="zh-CN" altLang="en-US" b="1">
                <a:solidFill>
                  <a:srgbClr val="FF0000"/>
                </a:solidFill>
                <a:latin typeface="Arial" charset="0"/>
              </a:rPr>
              <a:t>格式</a:t>
            </a:r>
            <a:endParaRPr lang="zh-CN" altLang="en-US" sz="8000" b="1">
              <a:latin typeface="Times" charset="0"/>
            </a:endParaRPr>
          </a:p>
        </p:txBody>
      </p:sp>
      <p:graphicFrame>
        <p:nvGraphicFramePr>
          <p:cNvPr id="117764" name="Object 33"/>
          <p:cNvGraphicFramePr>
            <a:graphicFrameLocks noChangeAspect="1"/>
          </p:cNvGraphicFramePr>
          <p:nvPr/>
        </p:nvGraphicFramePr>
        <p:xfrm>
          <a:off x="534988" y="1882775"/>
          <a:ext cx="8228012" cy="4129088"/>
        </p:xfrm>
        <a:graphic>
          <a:graphicData uri="http://schemas.openxmlformats.org/presentationml/2006/ole">
            <mc:AlternateContent xmlns:mc="http://schemas.openxmlformats.org/markup-compatibility/2006">
              <mc:Choice xmlns:v="urn:schemas-microsoft-com:vml" Requires="v">
                <p:oleObj spid="_x0000_s117775" name="Document" r:id="rId4" imgW="5970240" imgH="2989440" progId="">
                  <p:embed/>
                </p:oleObj>
              </mc:Choice>
              <mc:Fallback>
                <p:oleObj name="Document" r:id="rId4" imgW="5970240" imgH="2989440" progId="">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1882775"/>
                        <a:ext cx="8228012" cy="412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514" name="Rectangle 10"/>
          <p:cNvSpPr>
            <a:spLocks noChangeArrowheads="1"/>
          </p:cNvSpPr>
          <p:nvPr/>
        </p:nvSpPr>
        <p:spPr bwMode="auto">
          <a:xfrm>
            <a:off x="6324600" y="3048000"/>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21515" name="Rectangle 11"/>
          <p:cNvSpPr>
            <a:spLocks noChangeArrowheads="1"/>
          </p:cNvSpPr>
          <p:nvPr/>
        </p:nvSpPr>
        <p:spPr bwMode="auto">
          <a:xfrm>
            <a:off x="2916238" y="3048000"/>
            <a:ext cx="2087562"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21516" name="Rectangle 12"/>
          <p:cNvSpPr>
            <a:spLocks noChangeArrowheads="1"/>
          </p:cNvSpPr>
          <p:nvPr/>
        </p:nvSpPr>
        <p:spPr bwMode="auto">
          <a:xfrm>
            <a:off x="0" y="3048000"/>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21517" name="Rectangle 13"/>
          <p:cNvSpPr>
            <a:spLocks noChangeArrowheads="1"/>
          </p:cNvSpPr>
          <p:nvPr/>
        </p:nvSpPr>
        <p:spPr bwMode="auto">
          <a:xfrm>
            <a:off x="4953000" y="3048000"/>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21518" name="Rectangle 14"/>
          <p:cNvSpPr>
            <a:spLocks noChangeArrowheads="1"/>
          </p:cNvSpPr>
          <p:nvPr/>
        </p:nvSpPr>
        <p:spPr bwMode="auto">
          <a:xfrm>
            <a:off x="6324600" y="4437063"/>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21519" name="Rectangle 15"/>
          <p:cNvSpPr>
            <a:spLocks noChangeArrowheads="1"/>
          </p:cNvSpPr>
          <p:nvPr/>
        </p:nvSpPr>
        <p:spPr bwMode="auto">
          <a:xfrm>
            <a:off x="2916238" y="4437063"/>
            <a:ext cx="2160587"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21520" name="Rectangle 16"/>
          <p:cNvSpPr>
            <a:spLocks noChangeArrowheads="1"/>
          </p:cNvSpPr>
          <p:nvPr/>
        </p:nvSpPr>
        <p:spPr bwMode="auto">
          <a:xfrm>
            <a:off x="0" y="4437063"/>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
        <p:nvSpPr>
          <p:cNvPr id="21521" name="Rectangle 17"/>
          <p:cNvSpPr>
            <a:spLocks noChangeArrowheads="1"/>
          </p:cNvSpPr>
          <p:nvPr/>
        </p:nvSpPr>
        <p:spPr bwMode="auto">
          <a:xfrm>
            <a:off x="4953000" y="4437063"/>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tLang="zh-CN">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1516"/>
                                        </p:tgtEl>
                                      </p:cBhvr>
                                    </p:animEffect>
                                    <p:set>
                                      <p:cBhvr>
                                        <p:cTn id="7" dur="1" fill="hold">
                                          <p:stCondLst>
                                            <p:cond delay="499"/>
                                          </p:stCondLst>
                                        </p:cTn>
                                        <p:tgtEl>
                                          <p:spTgt spid="2151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21515"/>
                                        </p:tgtEl>
                                      </p:cBhvr>
                                    </p:animEffect>
                                    <p:set>
                                      <p:cBhvr>
                                        <p:cTn id="12" dur="1" fill="hold">
                                          <p:stCondLst>
                                            <p:cond delay="499"/>
                                          </p:stCondLst>
                                        </p:cTn>
                                        <p:tgtEl>
                                          <p:spTgt spid="215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21517"/>
                                        </p:tgtEl>
                                      </p:cBhvr>
                                    </p:animEffect>
                                    <p:set>
                                      <p:cBhvr>
                                        <p:cTn id="17" dur="1" fill="hold">
                                          <p:stCondLst>
                                            <p:cond delay="499"/>
                                          </p:stCondLst>
                                        </p:cTn>
                                        <p:tgtEl>
                                          <p:spTgt spid="2151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21514"/>
                                        </p:tgtEl>
                                      </p:cBhvr>
                                    </p:animEffect>
                                    <p:set>
                                      <p:cBhvr>
                                        <p:cTn id="22" dur="1" fill="hold">
                                          <p:stCondLst>
                                            <p:cond delay="499"/>
                                          </p:stCondLst>
                                        </p:cTn>
                                        <p:tgtEl>
                                          <p:spTgt spid="2151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21520"/>
                                        </p:tgtEl>
                                      </p:cBhvr>
                                    </p:animEffect>
                                    <p:set>
                                      <p:cBhvr>
                                        <p:cTn id="27" dur="1" fill="hold">
                                          <p:stCondLst>
                                            <p:cond delay="499"/>
                                          </p:stCondLst>
                                        </p:cTn>
                                        <p:tgtEl>
                                          <p:spTgt spid="2152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21519"/>
                                        </p:tgtEl>
                                      </p:cBhvr>
                                    </p:animEffect>
                                    <p:set>
                                      <p:cBhvr>
                                        <p:cTn id="32" dur="1" fill="hold">
                                          <p:stCondLst>
                                            <p:cond delay="499"/>
                                          </p:stCondLst>
                                        </p:cTn>
                                        <p:tgtEl>
                                          <p:spTgt spid="215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21521"/>
                                        </p:tgtEl>
                                      </p:cBhvr>
                                    </p:animEffect>
                                    <p:set>
                                      <p:cBhvr>
                                        <p:cTn id="37" dur="1" fill="hold">
                                          <p:stCondLst>
                                            <p:cond delay="499"/>
                                          </p:stCondLst>
                                        </p:cTn>
                                        <p:tgtEl>
                                          <p:spTgt spid="2152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21518"/>
                                        </p:tgtEl>
                                      </p:cBhvr>
                                    </p:animEffect>
                                    <p:set>
                                      <p:cBhvr>
                                        <p:cTn id="42" dur="1" fill="hold">
                                          <p:stCondLst>
                                            <p:cond delay="499"/>
                                          </p:stCondLst>
                                        </p:cTn>
                                        <p:tgtEl>
                                          <p:spTgt spid="215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5" grpId="0" animBg="1"/>
      <p:bldP spid="21516" grpId="0" animBg="1"/>
      <p:bldP spid="21517" grpId="0" animBg="1"/>
      <p:bldP spid="21518" grpId="0" animBg="1"/>
      <p:bldP spid="21519" grpId="0" animBg="1"/>
      <p:bldP spid="21520" grpId="0" animBg="1"/>
      <p:bldP spid="2152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el Slide">
  <a:themeElements>
    <a:clrScheme name="Gel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Gel Slide">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Gel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l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l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1_untitled 1">
      <a:majorFont>
        <a:latin typeface="Times"/>
        <a:ea typeface="宋体"/>
        <a:cs typeface=""/>
      </a:majorFont>
      <a:minorFont>
        <a:latin typeface="Book Antiqu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2004:Templates:Presentations:Designs:Gel Slide</Template>
  <TotalTime>5954</TotalTime>
  <Words>1021</Words>
  <Application>Microsoft Macintosh PowerPoint</Application>
  <PresentationFormat>On-screen Show (4:3)</PresentationFormat>
  <Paragraphs>230</Paragraphs>
  <Slides>37</Slides>
  <Notes>36</Notes>
  <HiddenSlides>0</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37</vt:i4>
      </vt:variant>
    </vt:vector>
  </HeadingPairs>
  <TitlesOfParts>
    <vt:vector size="54" baseType="lpstr">
      <vt:lpstr>Default Design</vt:lpstr>
      <vt:lpstr>1_Bar Code</vt:lpstr>
      <vt:lpstr>1_Gel Slide</vt:lpstr>
      <vt:lpstr>2_untitled 1</vt:lpstr>
      <vt:lpstr>1_Default Design</vt:lpstr>
      <vt:lpstr>1_Warp</vt:lpstr>
      <vt:lpstr>2_Default Design</vt:lpstr>
      <vt:lpstr>3_Default Design</vt:lpstr>
      <vt:lpstr>1_Contemporary</vt:lpstr>
      <vt:lpstr>4_Default Design</vt:lpstr>
      <vt:lpstr>5_Default Design</vt:lpstr>
      <vt:lpstr>1_Blank Presentation</vt:lpstr>
      <vt:lpstr>2_Schmooze</vt:lpstr>
      <vt:lpstr>3_Schmooze</vt:lpstr>
      <vt:lpstr>20_Default Design</vt:lpstr>
      <vt:lpstr>Document</vt:lpstr>
      <vt:lpstr>文档</vt:lpstr>
      <vt:lpstr>释经大纲</vt:lpstr>
      <vt:lpstr>所多玛的经历 (创19)</vt:lpstr>
      <vt:lpstr>What do you do for a living?</vt:lpstr>
      <vt:lpstr>Could you be more vague?</vt:lpstr>
      <vt:lpstr>准备释经讲道的过程</vt:lpstr>
      <vt:lpstr>有的时候我们的中心意思不完整</vt:lpstr>
      <vt:lpstr>找出经文大意 (经文主旨)</vt:lpstr>
      <vt:lpstr>什么是 Z1+X+Z2+Y 格式?</vt:lpstr>
      <vt:lpstr>例一： Z1+X+Z2+Y 格式</vt:lpstr>
      <vt:lpstr>例二： Z1+X+Z2+Y 格式</vt:lpstr>
      <vt:lpstr>例三： Z1+X+Z2+Y 格式</vt:lpstr>
      <vt:lpstr>检查 Z1+X+Z2+Y 格式</vt:lpstr>
      <vt:lpstr>检查 Z1+X+Z2+Y 格式</vt:lpstr>
      <vt:lpstr>讲道的问题及限定语</vt:lpstr>
      <vt:lpstr>讲道的问题及限定语</vt:lpstr>
      <vt:lpstr>讲道的问题及限定语</vt:lpstr>
      <vt:lpstr>该如何知道使用哪一个限定语?</vt:lpstr>
      <vt:lpstr>你属于哪一种动物?</vt:lpstr>
      <vt:lpstr>诗篇 23 篇</vt:lpstr>
      <vt:lpstr>你是一只羊</vt:lpstr>
      <vt:lpstr>祂领我在可安息的水边</vt:lpstr>
      <vt:lpstr>诗篇 23 篇</vt:lpstr>
      <vt:lpstr>诗篇 23 篇 释经大纲</vt:lpstr>
      <vt:lpstr>“在我敌人面前，你为我摆设筵席” (第5节)</vt:lpstr>
      <vt:lpstr>“在我敌人面前，你为我摆设筵席” (第5节)</vt:lpstr>
      <vt:lpstr>诗篇 23 篇 释经大纲</vt:lpstr>
      <vt:lpstr>诗篇 23 篇</vt:lpstr>
      <vt:lpstr>有什么永远住在 “主的殿里”?</vt:lpstr>
      <vt:lpstr>诗篇 23 篇 释经大纲</vt:lpstr>
      <vt:lpstr>诗篇 23 篇 释经大纲</vt:lpstr>
      <vt:lpstr>如何恢复关系</vt:lpstr>
      <vt:lpstr>马太福音18:15-20</vt:lpstr>
      <vt:lpstr>I. (15-17) 教会正确的与犯罪的信徒徒重建关系的方法是尽量不公开。</vt:lpstr>
      <vt:lpstr>II. (18-20) 教会有权柄恢复信徒或选择逐出犯罪的信徒的原因是实行上帝的权柄。</vt:lpstr>
      <vt:lpstr>释经思想:教会应该恢复或将犯罪信徒逐出教会的原因是实行上帝的权柄。</vt:lpstr>
      <vt:lpstr>Black</vt:lpstr>
      <vt:lpstr>圣经学习链接地址 biblestudydownloads.com</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122</cp:revision>
  <dcterms:created xsi:type="dcterms:W3CDTF">2010-04-20T03:05:03Z</dcterms:created>
  <dcterms:modified xsi:type="dcterms:W3CDTF">2015-07-10T14:38:59Z</dcterms:modified>
</cp:coreProperties>
</file>